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60" r:id="rId4"/>
    <p:sldId id="261" r:id="rId5"/>
    <p:sldId id="258" r:id="rId6"/>
    <p:sldId id="263" r:id="rId7"/>
    <p:sldId id="264" r:id="rId8"/>
    <p:sldId id="266" r:id="rId9"/>
    <p:sldId id="267" r:id="rId10"/>
    <p:sldId id="262" r:id="rId11"/>
    <p:sldId id="270" r:id="rId12"/>
    <p:sldId id="268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pos="529" userDrawn="1">
          <p15:clr>
            <a:srgbClr val="A4A3A4"/>
          </p15:clr>
        </p15:guide>
        <p15:guide id="4" pos="7151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F3A"/>
    <a:srgbClr val="0CC59B"/>
    <a:srgbClr val="5DD5BA"/>
    <a:srgbClr val="EEEEEE"/>
    <a:srgbClr val="188F7B"/>
    <a:srgbClr val="33C8A6"/>
    <a:srgbClr val="E2E2E2"/>
    <a:srgbClr val="0EBF97"/>
    <a:srgbClr val="58B4A0"/>
    <a:srgbClr val="02C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57" autoAdjust="0"/>
    <p:restoredTop sz="96242" autoAdjust="0"/>
  </p:normalViewPr>
  <p:slideViewPr>
    <p:cSldViewPr snapToGrid="0" showGuides="1">
      <p:cViewPr>
        <p:scale>
          <a:sx n="75" d="100"/>
          <a:sy n="75" d="100"/>
        </p:scale>
        <p:origin x="2448" y="864"/>
      </p:cViewPr>
      <p:guideLst>
        <p:guide orient="horz" pos="2160"/>
        <p:guide pos="3817"/>
        <p:guide pos="529"/>
        <p:guide pos="7151"/>
        <p:guide orient="horz" pos="1071"/>
        <p:guide orient="horz" pos="4042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46729-C9B8-46FD-A6E2-6859AD3C287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034AD-27B1-4A25-83FF-DF5ED4709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43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kate_b?utm_source=unsplash&amp;utm_medium=referral&amp;utm_content=creditCopyTex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earch/photos/business?utm_source=unsplash&amp;utm_medium=referral&amp;utm_content=creditCopyText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samuelzeller?utm_source=unsplash&amp;utm_medium=referral&amp;utm_content=creditCopyText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earch/photos/business?utm_source=unsplash&amp;utm_medium=referral&amp;utm_content=creditCopyText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rt_maltsev?utm_source=unsplash&amp;utm_medium=referral&amp;utm_content=creditCopyText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earch/photos/question?utm_source=unsplash&amp;utm_medium=referral&amp;utm_content=creditCopyText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pl-P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Katerina Bartosova</a:t>
            </a:r>
            <a:r>
              <a:rPr lang="pl-P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pl-P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4AD-27B1-4A25-83FF-DF5ED47090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96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446D3C-7248-4466-83D3-3CA300DE77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581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8EE67-7A75-494E-98A3-D8E57C5B2C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1462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Samuel Zeller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4AD-27B1-4A25-83FF-DF5ED47090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44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="https://www.freepik.com/free-photos-vectors/business"&gt;Business photo created by </a:t>
            </a:r>
            <a:r>
              <a:rPr lang="en-US" dirty="0" err="1"/>
              <a:t>asierromero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4AD-27B1-4A25-83FF-DF5ED47090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61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Artem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Maltsev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4AD-27B1-4A25-83FF-DF5ED47090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04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4AD-27B1-4A25-83FF-DF5ED47090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81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="https://www.freepik.com/free-photos-vectors/business"&gt;Business vector created by </a:t>
            </a:r>
            <a:r>
              <a:rPr lang="en-US" dirty="0" err="1"/>
              <a:t>macrovector_official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4AD-27B1-4A25-83FF-DF5ED47090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52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="https://www.freepik.com/free-photos-vectors/background"&gt;Background photo created by </a:t>
            </a:r>
            <a:r>
              <a:rPr lang="en-US" dirty="0" err="1"/>
              <a:t>senivpetro</a:t>
            </a:r>
            <a:r>
              <a:rPr lang="en-US" dirty="0"/>
              <a:t> - www.freepik.com&lt;/a&gt;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034AD-27B1-4A25-83FF-DF5ED47090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94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B68-5D3F-4FF8-9EA6-5B9618676245}" type="datetime1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56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-63186"/>
            <a:ext cx="12192000" cy="6921185"/>
            <a:chOff x="0" y="-63186"/>
            <a:chExt cx="12192000" cy="692118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15366"/>
            <a:stretch/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gradFill>
              <a:gsLst>
                <a:gs pos="0">
                  <a:schemeClr val="bg1">
                    <a:alpha val="74000"/>
                  </a:schemeClr>
                </a:gs>
                <a:gs pos="69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520627" y="-63186"/>
              <a:ext cx="1150746" cy="1016337"/>
              <a:chOff x="5352430" y="-292100"/>
              <a:chExt cx="1150746" cy="1016337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688825" y="-292100"/>
                <a:ext cx="814351" cy="1016337"/>
                <a:chOff x="5996378" y="112820"/>
                <a:chExt cx="549202" cy="685422"/>
              </a:xfrm>
            </p:grpSpPr>
            <p:sp>
              <p:nvSpPr>
                <p:cNvPr id="18" name="Pie 17"/>
                <p:cNvSpPr/>
                <p:nvPr/>
              </p:nvSpPr>
              <p:spPr>
                <a:xfrm>
                  <a:off x="5996378" y="399741"/>
                  <a:ext cx="398502" cy="398501"/>
                </a:xfrm>
                <a:prstGeom prst="pie">
                  <a:avLst>
                    <a:gd name="adj1" fmla="val 10792961"/>
                    <a:gd name="adj2" fmla="val 20780"/>
                  </a:avLst>
                </a:prstGeom>
                <a:gradFill>
                  <a:gsLst>
                    <a:gs pos="0">
                      <a:srgbClr val="02CEA0">
                        <a:alpha val="84000"/>
                      </a:srgbClr>
                    </a:gs>
                    <a:gs pos="100000">
                      <a:srgbClr val="1D1F3A"/>
                    </a:gs>
                  </a:gsLst>
                  <a:lin ang="4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Pie 18"/>
                <p:cNvSpPr/>
                <p:nvPr/>
              </p:nvSpPr>
              <p:spPr>
                <a:xfrm flipV="1">
                  <a:off x="6147078" y="112820"/>
                  <a:ext cx="398502" cy="398501"/>
                </a:xfrm>
                <a:prstGeom prst="pie">
                  <a:avLst>
                    <a:gd name="adj1" fmla="val 10792961"/>
                    <a:gd name="adj2" fmla="val 20780"/>
                  </a:avLst>
                </a:prstGeom>
                <a:solidFill>
                  <a:srgbClr val="1D1F3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5352430" y="294773"/>
                <a:ext cx="631842" cy="28388"/>
              </a:xfrm>
              <a:custGeom>
                <a:avLst/>
                <a:gdLst>
                  <a:gd name="T0" fmla="*/ 0 w 2047"/>
                  <a:gd name="T1" fmla="*/ 0 h 48"/>
                  <a:gd name="T2" fmla="*/ 58 w 2047"/>
                  <a:gd name="T3" fmla="*/ 8 h 48"/>
                  <a:gd name="T4" fmla="*/ 114 w 2047"/>
                  <a:gd name="T5" fmla="*/ 24 h 48"/>
                  <a:gd name="T6" fmla="*/ 171 w 2047"/>
                  <a:gd name="T7" fmla="*/ 42 h 48"/>
                  <a:gd name="T8" fmla="*/ 225 w 2047"/>
                  <a:gd name="T9" fmla="*/ 48 h 48"/>
                  <a:gd name="T10" fmla="*/ 255 w 2047"/>
                  <a:gd name="T11" fmla="*/ 46 h 48"/>
                  <a:gd name="T12" fmla="*/ 313 w 2047"/>
                  <a:gd name="T13" fmla="*/ 34 h 48"/>
                  <a:gd name="T14" fmla="*/ 371 w 2047"/>
                  <a:gd name="T15" fmla="*/ 16 h 48"/>
                  <a:gd name="T16" fmla="*/ 427 w 2047"/>
                  <a:gd name="T17" fmla="*/ 2 h 48"/>
                  <a:gd name="T18" fmla="*/ 453 w 2047"/>
                  <a:gd name="T19" fmla="*/ 0 h 48"/>
                  <a:gd name="T20" fmla="*/ 513 w 2047"/>
                  <a:gd name="T21" fmla="*/ 8 h 48"/>
                  <a:gd name="T22" fmla="*/ 569 w 2047"/>
                  <a:gd name="T23" fmla="*/ 24 h 48"/>
                  <a:gd name="T24" fmla="*/ 627 w 2047"/>
                  <a:gd name="T25" fmla="*/ 42 h 48"/>
                  <a:gd name="T26" fmla="*/ 681 w 2047"/>
                  <a:gd name="T27" fmla="*/ 48 h 48"/>
                  <a:gd name="T28" fmla="*/ 711 w 2047"/>
                  <a:gd name="T29" fmla="*/ 46 h 48"/>
                  <a:gd name="T30" fmla="*/ 769 w 2047"/>
                  <a:gd name="T31" fmla="*/ 34 h 48"/>
                  <a:gd name="T32" fmla="*/ 827 w 2047"/>
                  <a:gd name="T33" fmla="*/ 16 h 48"/>
                  <a:gd name="T34" fmla="*/ 881 w 2047"/>
                  <a:gd name="T35" fmla="*/ 2 h 48"/>
                  <a:gd name="T36" fmla="*/ 909 w 2047"/>
                  <a:gd name="T37" fmla="*/ 0 h 48"/>
                  <a:gd name="T38" fmla="*/ 969 w 2047"/>
                  <a:gd name="T39" fmla="*/ 8 h 48"/>
                  <a:gd name="T40" fmla="*/ 1027 w 2047"/>
                  <a:gd name="T41" fmla="*/ 24 h 48"/>
                  <a:gd name="T42" fmla="*/ 1083 w 2047"/>
                  <a:gd name="T43" fmla="*/ 42 h 48"/>
                  <a:gd name="T44" fmla="*/ 1137 w 2047"/>
                  <a:gd name="T45" fmla="*/ 48 h 48"/>
                  <a:gd name="T46" fmla="*/ 1167 w 2047"/>
                  <a:gd name="T47" fmla="*/ 46 h 48"/>
                  <a:gd name="T48" fmla="*/ 1227 w 2047"/>
                  <a:gd name="T49" fmla="*/ 34 h 48"/>
                  <a:gd name="T50" fmla="*/ 1283 w 2047"/>
                  <a:gd name="T51" fmla="*/ 16 h 48"/>
                  <a:gd name="T52" fmla="*/ 1339 w 2047"/>
                  <a:gd name="T53" fmla="*/ 2 h 48"/>
                  <a:gd name="T54" fmla="*/ 1365 w 2047"/>
                  <a:gd name="T55" fmla="*/ 0 h 48"/>
                  <a:gd name="T56" fmla="*/ 1427 w 2047"/>
                  <a:gd name="T57" fmla="*/ 8 h 48"/>
                  <a:gd name="T58" fmla="*/ 1485 w 2047"/>
                  <a:gd name="T59" fmla="*/ 24 h 48"/>
                  <a:gd name="T60" fmla="*/ 1541 w 2047"/>
                  <a:gd name="T61" fmla="*/ 42 h 48"/>
                  <a:gd name="T62" fmla="*/ 1593 w 2047"/>
                  <a:gd name="T63" fmla="*/ 48 h 48"/>
                  <a:gd name="T64" fmla="*/ 1625 w 2047"/>
                  <a:gd name="T65" fmla="*/ 46 h 48"/>
                  <a:gd name="T66" fmla="*/ 1687 w 2047"/>
                  <a:gd name="T67" fmla="*/ 34 h 48"/>
                  <a:gd name="T68" fmla="*/ 1771 w 2047"/>
                  <a:gd name="T69" fmla="*/ 8 h 48"/>
                  <a:gd name="T70" fmla="*/ 1821 w 2047"/>
                  <a:gd name="T71" fmla="*/ 0 h 48"/>
                  <a:gd name="T72" fmla="*/ 1847 w 2047"/>
                  <a:gd name="T73" fmla="*/ 2 h 48"/>
                  <a:gd name="T74" fmla="*/ 1889 w 2047"/>
                  <a:gd name="T75" fmla="*/ 4 h 48"/>
                  <a:gd name="T76" fmla="*/ 1931 w 2047"/>
                  <a:gd name="T77" fmla="*/ 16 h 48"/>
                  <a:gd name="T78" fmla="*/ 1967 w 2047"/>
                  <a:gd name="T79" fmla="*/ 34 h 48"/>
                  <a:gd name="T80" fmla="*/ 1999 w 2047"/>
                  <a:gd name="T81" fmla="*/ 44 h 48"/>
                  <a:gd name="T82" fmla="*/ 2029 w 2047"/>
                  <a:gd name="T8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7" h="48">
                    <a:moveTo>
                      <a:pt x="0" y="0"/>
                    </a:moveTo>
                    <a:lnTo>
                      <a:pt x="0" y="0"/>
                    </a:lnTo>
                    <a:lnTo>
                      <a:pt x="28" y="2"/>
                    </a:lnTo>
                    <a:lnTo>
                      <a:pt x="58" y="8"/>
                    </a:lnTo>
                    <a:lnTo>
                      <a:pt x="86" y="16"/>
                    </a:lnTo>
                    <a:lnTo>
                      <a:pt x="114" y="24"/>
                    </a:lnTo>
                    <a:lnTo>
                      <a:pt x="144" y="34"/>
                    </a:lnTo>
                    <a:lnTo>
                      <a:pt x="171" y="42"/>
                    </a:lnTo>
                    <a:lnTo>
                      <a:pt x="199" y="46"/>
                    </a:lnTo>
                    <a:lnTo>
                      <a:pt x="225" y="48"/>
                    </a:lnTo>
                    <a:lnTo>
                      <a:pt x="225" y="48"/>
                    </a:lnTo>
                    <a:lnTo>
                      <a:pt x="255" y="46"/>
                    </a:lnTo>
                    <a:lnTo>
                      <a:pt x="285" y="42"/>
                    </a:lnTo>
                    <a:lnTo>
                      <a:pt x="313" y="34"/>
                    </a:lnTo>
                    <a:lnTo>
                      <a:pt x="341" y="24"/>
                    </a:lnTo>
                    <a:lnTo>
                      <a:pt x="371" y="16"/>
                    </a:lnTo>
                    <a:lnTo>
                      <a:pt x="399" y="8"/>
                    </a:lnTo>
                    <a:lnTo>
                      <a:pt x="427" y="2"/>
                    </a:lnTo>
                    <a:lnTo>
                      <a:pt x="453" y="0"/>
                    </a:lnTo>
                    <a:lnTo>
                      <a:pt x="453" y="0"/>
                    </a:lnTo>
                    <a:lnTo>
                      <a:pt x="483" y="2"/>
                    </a:lnTo>
                    <a:lnTo>
                      <a:pt x="513" y="8"/>
                    </a:lnTo>
                    <a:lnTo>
                      <a:pt x="541" y="16"/>
                    </a:lnTo>
                    <a:lnTo>
                      <a:pt x="569" y="24"/>
                    </a:lnTo>
                    <a:lnTo>
                      <a:pt x="599" y="34"/>
                    </a:lnTo>
                    <a:lnTo>
                      <a:pt x="627" y="42"/>
                    </a:lnTo>
                    <a:lnTo>
                      <a:pt x="653" y="46"/>
                    </a:lnTo>
                    <a:lnTo>
                      <a:pt x="681" y="48"/>
                    </a:lnTo>
                    <a:lnTo>
                      <a:pt x="681" y="48"/>
                    </a:lnTo>
                    <a:lnTo>
                      <a:pt x="711" y="46"/>
                    </a:lnTo>
                    <a:lnTo>
                      <a:pt x="741" y="42"/>
                    </a:lnTo>
                    <a:lnTo>
                      <a:pt x="769" y="34"/>
                    </a:lnTo>
                    <a:lnTo>
                      <a:pt x="799" y="24"/>
                    </a:lnTo>
                    <a:lnTo>
                      <a:pt x="827" y="16"/>
                    </a:lnTo>
                    <a:lnTo>
                      <a:pt x="855" y="8"/>
                    </a:lnTo>
                    <a:lnTo>
                      <a:pt x="881" y="2"/>
                    </a:lnTo>
                    <a:lnTo>
                      <a:pt x="909" y="0"/>
                    </a:lnTo>
                    <a:lnTo>
                      <a:pt x="909" y="0"/>
                    </a:lnTo>
                    <a:lnTo>
                      <a:pt x="939" y="2"/>
                    </a:lnTo>
                    <a:lnTo>
                      <a:pt x="969" y="8"/>
                    </a:lnTo>
                    <a:lnTo>
                      <a:pt x="997" y="16"/>
                    </a:lnTo>
                    <a:lnTo>
                      <a:pt x="1027" y="24"/>
                    </a:lnTo>
                    <a:lnTo>
                      <a:pt x="1055" y="34"/>
                    </a:lnTo>
                    <a:lnTo>
                      <a:pt x="1083" y="42"/>
                    </a:lnTo>
                    <a:lnTo>
                      <a:pt x="1109" y="46"/>
                    </a:lnTo>
                    <a:lnTo>
                      <a:pt x="1137" y="48"/>
                    </a:lnTo>
                    <a:lnTo>
                      <a:pt x="1137" y="48"/>
                    </a:lnTo>
                    <a:lnTo>
                      <a:pt x="1167" y="46"/>
                    </a:lnTo>
                    <a:lnTo>
                      <a:pt x="1197" y="42"/>
                    </a:lnTo>
                    <a:lnTo>
                      <a:pt x="1227" y="34"/>
                    </a:lnTo>
                    <a:lnTo>
                      <a:pt x="1255" y="24"/>
                    </a:lnTo>
                    <a:lnTo>
                      <a:pt x="1283" y="16"/>
                    </a:lnTo>
                    <a:lnTo>
                      <a:pt x="1311" y="8"/>
                    </a:lnTo>
                    <a:lnTo>
                      <a:pt x="1339" y="2"/>
                    </a:lnTo>
                    <a:lnTo>
                      <a:pt x="1365" y="0"/>
                    </a:lnTo>
                    <a:lnTo>
                      <a:pt x="1365" y="0"/>
                    </a:lnTo>
                    <a:lnTo>
                      <a:pt x="1395" y="2"/>
                    </a:lnTo>
                    <a:lnTo>
                      <a:pt x="1427" y="8"/>
                    </a:lnTo>
                    <a:lnTo>
                      <a:pt x="1455" y="16"/>
                    </a:lnTo>
                    <a:lnTo>
                      <a:pt x="1485" y="24"/>
                    </a:lnTo>
                    <a:lnTo>
                      <a:pt x="1513" y="34"/>
                    </a:lnTo>
                    <a:lnTo>
                      <a:pt x="1541" y="42"/>
                    </a:lnTo>
                    <a:lnTo>
                      <a:pt x="1567" y="46"/>
                    </a:lnTo>
                    <a:lnTo>
                      <a:pt x="1593" y="48"/>
                    </a:lnTo>
                    <a:lnTo>
                      <a:pt x="1593" y="48"/>
                    </a:lnTo>
                    <a:lnTo>
                      <a:pt x="1625" y="46"/>
                    </a:lnTo>
                    <a:lnTo>
                      <a:pt x="1657" y="42"/>
                    </a:lnTo>
                    <a:lnTo>
                      <a:pt x="1687" y="34"/>
                    </a:lnTo>
                    <a:lnTo>
                      <a:pt x="1717" y="24"/>
                    </a:lnTo>
                    <a:lnTo>
                      <a:pt x="1771" y="8"/>
                    </a:lnTo>
                    <a:lnTo>
                      <a:pt x="1797" y="2"/>
                    </a:lnTo>
                    <a:lnTo>
                      <a:pt x="1821" y="0"/>
                    </a:lnTo>
                    <a:lnTo>
                      <a:pt x="1821" y="0"/>
                    </a:lnTo>
                    <a:lnTo>
                      <a:pt x="1847" y="2"/>
                    </a:lnTo>
                    <a:lnTo>
                      <a:pt x="1871" y="2"/>
                    </a:lnTo>
                    <a:lnTo>
                      <a:pt x="1889" y="4"/>
                    </a:lnTo>
                    <a:lnTo>
                      <a:pt x="1905" y="8"/>
                    </a:lnTo>
                    <a:lnTo>
                      <a:pt x="1931" y="16"/>
                    </a:lnTo>
                    <a:lnTo>
                      <a:pt x="1949" y="24"/>
                    </a:lnTo>
                    <a:lnTo>
                      <a:pt x="1967" y="34"/>
                    </a:lnTo>
                    <a:lnTo>
                      <a:pt x="1987" y="42"/>
                    </a:lnTo>
                    <a:lnTo>
                      <a:pt x="1999" y="44"/>
                    </a:lnTo>
                    <a:lnTo>
                      <a:pt x="2011" y="46"/>
                    </a:lnTo>
                    <a:lnTo>
                      <a:pt x="2029" y="48"/>
                    </a:lnTo>
                    <a:lnTo>
                      <a:pt x="2047" y="48"/>
                    </a:lnTo>
                  </a:path>
                </a:pathLst>
              </a:custGeom>
              <a:noFill/>
              <a:ln w="25400" cap="rnd">
                <a:solidFill>
                  <a:srgbClr val="1D1F3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4004"/>
            <a:ext cx="10515600" cy="759960"/>
          </a:xfrm>
        </p:spPr>
        <p:txBody>
          <a:bodyPr>
            <a:normAutofit/>
          </a:bodyPr>
          <a:lstStyle>
            <a:lvl1pPr algn="ctr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0261"/>
            <a:ext cx="10515600" cy="412979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0709309" y="6043090"/>
            <a:ext cx="873091" cy="873090"/>
            <a:chOff x="10475947" y="5934634"/>
            <a:chExt cx="873091" cy="873090"/>
          </a:xfrm>
        </p:grpSpPr>
        <p:grpSp>
          <p:nvGrpSpPr>
            <p:cNvPr id="21" name="Group 20"/>
            <p:cNvGrpSpPr/>
            <p:nvPr/>
          </p:nvGrpSpPr>
          <p:grpSpPr>
            <a:xfrm>
              <a:off x="10475947" y="5934634"/>
              <a:ext cx="873091" cy="873090"/>
              <a:chOff x="10753725" y="5816600"/>
              <a:chExt cx="600075" cy="600075"/>
            </a:xfrm>
          </p:grpSpPr>
          <p:sp>
            <p:nvSpPr>
              <p:cNvPr id="23" name="Arc 22"/>
              <p:cNvSpPr/>
              <p:nvPr/>
            </p:nvSpPr>
            <p:spPr>
              <a:xfrm>
                <a:off x="10753725" y="5816600"/>
                <a:ext cx="600075" cy="600075"/>
              </a:xfrm>
              <a:prstGeom prst="arc">
                <a:avLst/>
              </a:prstGeom>
              <a:ln w="31750">
                <a:solidFill>
                  <a:srgbClr val="0C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11353800" y="6116637"/>
                <a:ext cx="0" cy="260049"/>
              </a:xfrm>
              <a:prstGeom prst="line">
                <a:avLst/>
              </a:prstGeom>
              <a:ln w="31750">
                <a:solidFill>
                  <a:srgbClr val="0C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Oval 21"/>
            <p:cNvSpPr/>
            <p:nvPr/>
          </p:nvSpPr>
          <p:spPr>
            <a:xfrm>
              <a:off x="10652720" y="6111414"/>
              <a:ext cx="519545" cy="519545"/>
            </a:xfrm>
            <a:prstGeom prst="ellipse">
              <a:avLst/>
            </a:prstGeom>
            <a:solidFill>
              <a:srgbClr val="1D1F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28806"/>
            <a:ext cx="2743200" cy="365125"/>
          </a:xfrm>
        </p:spPr>
        <p:txBody>
          <a:bodyPr/>
          <a:lstStyle/>
          <a:p>
            <a:fld id="{4B1CA8A8-076B-46A6-8C76-4887CD4A3C29}" type="datetime1">
              <a:rPr lang="en-US" smtClean="0"/>
              <a:t>7/22/2019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28806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354" y="6292933"/>
            <a:ext cx="381000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fld id="{69C7E7DE-30F0-4397-9796-DF6D2B6844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71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15366"/>
            <a:stretch/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gradFill>
              <a:gsLst>
                <a:gs pos="0">
                  <a:schemeClr val="bg1">
                    <a:alpha val="74000"/>
                  </a:schemeClr>
                </a:gs>
                <a:gs pos="69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4004"/>
            <a:ext cx="10515600" cy="759960"/>
          </a:xfrm>
        </p:spPr>
        <p:txBody>
          <a:bodyPr>
            <a:normAutofit/>
          </a:bodyPr>
          <a:lstStyle>
            <a:lvl1pPr algn="ctr">
              <a:defRPr sz="36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0261"/>
            <a:ext cx="10515600" cy="409783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0709309" y="6043090"/>
            <a:ext cx="873091" cy="873090"/>
            <a:chOff x="10475947" y="5934634"/>
            <a:chExt cx="873091" cy="873090"/>
          </a:xfrm>
        </p:grpSpPr>
        <p:grpSp>
          <p:nvGrpSpPr>
            <p:cNvPr id="21" name="Group 20"/>
            <p:cNvGrpSpPr/>
            <p:nvPr/>
          </p:nvGrpSpPr>
          <p:grpSpPr>
            <a:xfrm>
              <a:off x="10475947" y="5934634"/>
              <a:ext cx="873091" cy="873090"/>
              <a:chOff x="10753725" y="5816600"/>
              <a:chExt cx="600075" cy="600075"/>
            </a:xfrm>
          </p:grpSpPr>
          <p:sp>
            <p:nvSpPr>
              <p:cNvPr id="23" name="Arc 22"/>
              <p:cNvSpPr/>
              <p:nvPr/>
            </p:nvSpPr>
            <p:spPr>
              <a:xfrm>
                <a:off x="10753725" y="5816600"/>
                <a:ext cx="600075" cy="600075"/>
              </a:xfrm>
              <a:prstGeom prst="arc">
                <a:avLst/>
              </a:prstGeom>
              <a:ln w="31750">
                <a:solidFill>
                  <a:srgbClr val="0C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11353800" y="6116637"/>
                <a:ext cx="0" cy="260049"/>
              </a:xfrm>
              <a:prstGeom prst="line">
                <a:avLst/>
              </a:prstGeom>
              <a:ln w="31750">
                <a:solidFill>
                  <a:srgbClr val="0C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Oval 21"/>
            <p:cNvSpPr/>
            <p:nvPr/>
          </p:nvSpPr>
          <p:spPr>
            <a:xfrm>
              <a:off x="10652720" y="6111414"/>
              <a:ext cx="519545" cy="519545"/>
            </a:xfrm>
            <a:prstGeom prst="ellipse">
              <a:avLst/>
            </a:prstGeom>
            <a:solidFill>
              <a:srgbClr val="1D1F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28806"/>
            <a:ext cx="2743200" cy="365125"/>
          </a:xfrm>
        </p:spPr>
        <p:txBody>
          <a:bodyPr/>
          <a:lstStyle/>
          <a:p>
            <a:fld id="{53415552-5505-4521-ACE3-88C88C165512}" type="datetime1">
              <a:rPr lang="en-US" smtClean="0"/>
              <a:t>7/22/2019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28806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354" y="6292933"/>
            <a:ext cx="381000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fld id="{69C7E7DE-30F0-4397-9796-DF6D2B6844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60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09CC-94C7-4E63-8A78-9B382FAC1366}" type="datetime1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8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C54C-E3E1-42FB-BC4C-165AA856F135}" type="datetime1">
              <a:rPr lang="en-US" smtClean="0"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65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C565C-F2ED-4190-A00B-C7F2694BB751}" type="datetime1">
              <a:rPr lang="en-US" smtClean="0"/>
              <a:t>7/22/2019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9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CE45-06FE-42B4-B51E-F810ABCC167B}" type="datetime1">
              <a:rPr lang="en-US" smtClean="0"/>
              <a:t>7/22/2019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18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8E47-D2DC-436C-884F-AF5D159CAAE1}" type="datetime1">
              <a:rPr lang="en-US" smtClean="0"/>
              <a:t>7/22/2019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8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DEAD-6729-44C6-965C-387E2C9E0510}" type="datetime1">
              <a:rPr lang="en-US" smtClean="0"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3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C676D-6D36-482B-B785-E756631DCD92}" type="datetime1">
              <a:rPr lang="en-US" smtClean="0"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3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FA188-F2F2-42D6-B730-ABD4A0B525D9}" type="datetime1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32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1984-4A18-4FF4-A86D-5436A13BD0B8}" type="datetime1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93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2BFC978-B996-459D-BCF0-F22C2E413C01}"/>
              </a:ext>
            </a:extLst>
          </p:cNvPr>
          <p:cNvGrpSpPr/>
          <p:nvPr userDrawn="1"/>
        </p:nvGrpSpPr>
        <p:grpSpPr>
          <a:xfrm>
            <a:off x="-593721" y="3690907"/>
            <a:ext cx="3604881" cy="4440403"/>
            <a:chOff x="-593721" y="3690907"/>
            <a:chExt cx="3604881" cy="444040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553C576-F934-4166-AB17-344413522F1F}"/>
                </a:ext>
              </a:extLst>
            </p:cNvPr>
            <p:cNvSpPr/>
            <p:nvPr/>
          </p:nvSpPr>
          <p:spPr>
            <a:xfrm rot="18900000">
              <a:off x="-593721" y="4583741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5B5652C-1DC8-4D78-B762-3A80D5B57344}"/>
                </a:ext>
              </a:extLst>
            </p:cNvPr>
            <p:cNvSpPr/>
            <p:nvPr/>
          </p:nvSpPr>
          <p:spPr>
            <a:xfrm rot="18900000">
              <a:off x="-593720" y="6369410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DA7A6C2-4EEE-4AC8-9A1B-741C1DE2E446}"/>
                </a:ext>
              </a:extLst>
            </p:cNvPr>
            <p:cNvSpPr/>
            <p:nvPr/>
          </p:nvSpPr>
          <p:spPr>
            <a:xfrm rot="18900000">
              <a:off x="531546" y="3690907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BE8859B-D620-4D3F-88BD-169E8E728135}"/>
                </a:ext>
              </a:extLst>
            </p:cNvPr>
            <p:cNvSpPr/>
            <p:nvPr/>
          </p:nvSpPr>
          <p:spPr>
            <a:xfrm rot="18900000">
              <a:off x="531547" y="5476576"/>
              <a:ext cx="1354347" cy="1354347"/>
            </a:xfrm>
            <a:prstGeom prst="roundRect">
              <a:avLst/>
            </a:prstGeom>
            <a:noFill/>
            <a:ln>
              <a:solidFill>
                <a:srgbClr val="1AA3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08C0260-EDCE-41B7-A5E8-932C42F5D4ED}"/>
                </a:ext>
              </a:extLst>
            </p:cNvPr>
            <p:cNvSpPr/>
            <p:nvPr/>
          </p:nvSpPr>
          <p:spPr>
            <a:xfrm rot="18900000">
              <a:off x="1656812" y="4583741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6FAD573-7540-407E-A530-DB6CA6A80BDC}"/>
                </a:ext>
              </a:extLst>
            </p:cNvPr>
            <p:cNvSpPr/>
            <p:nvPr/>
          </p:nvSpPr>
          <p:spPr>
            <a:xfrm rot="18900000">
              <a:off x="1656813" y="6369410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C9E3436-BF30-4145-A538-A38F2EF9D385}"/>
                </a:ext>
              </a:extLst>
            </p:cNvPr>
            <p:cNvSpPr/>
            <p:nvPr/>
          </p:nvSpPr>
          <p:spPr>
            <a:xfrm rot="18900000">
              <a:off x="123991" y="5961858"/>
              <a:ext cx="2169452" cy="2169452"/>
            </a:xfrm>
            <a:prstGeom prst="round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F9B11AE-6FB6-4B87-8E89-E1D065DB0E34}"/>
              </a:ext>
            </a:extLst>
          </p:cNvPr>
          <p:cNvSpPr/>
          <p:nvPr userDrawn="1"/>
        </p:nvSpPr>
        <p:spPr>
          <a:xfrm>
            <a:off x="0" y="3429000"/>
            <a:ext cx="4432300" cy="3429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37C02-0FE9-4694-A7B5-DAA2E7F9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4DD3-678E-4AFD-A40F-E4DACEA77179}" type="datetime1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59E44-CD78-4CC7-8AA4-C4FF8D36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3EE96-960C-45FC-BB52-209ED244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EBBE-1EFA-4D2E-88F5-083B206EF4A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2EF540-DE6E-4F6A-A782-50F96103DA3E}"/>
              </a:ext>
            </a:extLst>
          </p:cNvPr>
          <p:cNvSpPr/>
          <p:nvPr userDrawn="1"/>
        </p:nvSpPr>
        <p:spPr>
          <a:xfrm>
            <a:off x="11747500" y="366740"/>
            <a:ext cx="444500" cy="444500"/>
          </a:xfrm>
          <a:prstGeom prst="rect">
            <a:avLst/>
          </a:prstGeom>
          <a:solidFill>
            <a:srgbClr val="F6A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2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36EFD-89BC-433D-A3A5-EB032FB2FCD6}" type="datetime1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7E7DE-30F0-4397-9796-DF6D2B684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57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emf"/><Relationship Id="rId11" Type="http://schemas.openxmlformats.org/officeDocument/2006/relationships/image" Target="../media/image19.emf"/><Relationship Id="rId5" Type="http://schemas.openxmlformats.org/officeDocument/2006/relationships/image" Target="../media/image13.emf"/><Relationship Id="rId15" Type="http://schemas.openxmlformats.org/officeDocument/2006/relationships/image" Target="../media/image22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/>
          <p:cNvSpPr/>
          <p:nvPr/>
        </p:nvSpPr>
        <p:spPr>
          <a:xfrm>
            <a:off x="8296406" y="0"/>
            <a:ext cx="3895595" cy="6858000"/>
          </a:xfrm>
          <a:custGeom>
            <a:avLst/>
            <a:gdLst>
              <a:gd name="connsiteX0" fmla="*/ 1627536 w 3895595"/>
              <a:gd name="connsiteY0" fmla="*/ 0 h 6858000"/>
              <a:gd name="connsiteX1" fmla="*/ 3895595 w 3895595"/>
              <a:gd name="connsiteY1" fmla="*/ 0 h 6858000"/>
              <a:gd name="connsiteX2" fmla="*/ 3895595 w 3895595"/>
              <a:gd name="connsiteY2" fmla="*/ 6858000 h 6858000"/>
              <a:gd name="connsiteX3" fmla="*/ 1627204 w 3895595"/>
              <a:gd name="connsiteY3" fmla="*/ 6858000 h 6858000"/>
              <a:gd name="connsiteX4" fmla="*/ 1343885 w 3895595"/>
              <a:gd name="connsiteY4" fmla="*/ 6605851 h 6858000"/>
              <a:gd name="connsiteX5" fmla="*/ 0 w 3895595"/>
              <a:gd name="connsiteY5" fmla="*/ 3429001 h 6858000"/>
              <a:gd name="connsiteX6" fmla="*/ 1610965 w 3895595"/>
              <a:gd name="connsiteY6" fmla="*/ 130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95595" h="6858000">
                <a:moveTo>
                  <a:pt x="1627536" y="0"/>
                </a:moveTo>
                <a:lnTo>
                  <a:pt x="3895595" y="0"/>
                </a:lnTo>
                <a:lnTo>
                  <a:pt x="3895595" y="6858000"/>
                </a:lnTo>
                <a:lnTo>
                  <a:pt x="1627204" y="6858000"/>
                </a:lnTo>
                <a:lnTo>
                  <a:pt x="1343885" y="6605851"/>
                </a:lnTo>
                <a:cubicBezTo>
                  <a:pt x="515037" y="5801346"/>
                  <a:pt x="0" y="4675320"/>
                  <a:pt x="0" y="3429001"/>
                </a:cubicBezTo>
                <a:cubicBezTo>
                  <a:pt x="0" y="2053753"/>
                  <a:pt x="627108" y="824973"/>
                  <a:pt x="1610965" y="13022"/>
                </a:cubicBezTo>
                <a:close/>
              </a:path>
            </a:pathLst>
          </a:custGeom>
          <a:gradFill>
            <a:gsLst>
              <a:gs pos="0">
                <a:srgbClr val="02CEA0">
                  <a:alpha val="84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 flipV="1">
            <a:off x="0" y="0"/>
            <a:ext cx="1823300" cy="1877406"/>
          </a:xfrm>
          <a:custGeom>
            <a:avLst/>
            <a:gdLst>
              <a:gd name="connsiteX0" fmla="*/ 1823300 w 1823300"/>
              <a:gd name="connsiteY0" fmla="*/ 1877406 h 1877406"/>
              <a:gd name="connsiteX1" fmla="*/ 51609 w 1823300"/>
              <a:gd name="connsiteY1" fmla="*/ 1877406 h 1877406"/>
              <a:gd name="connsiteX2" fmla="*/ 30346 w 1823300"/>
              <a:gd name="connsiteY2" fmla="*/ 1794714 h 1877406"/>
              <a:gd name="connsiteX3" fmla="*/ 0 w 1823300"/>
              <a:gd name="connsiteY3" fmla="*/ 1493685 h 1877406"/>
              <a:gd name="connsiteX4" fmla="*/ 1493685 w 1823300"/>
              <a:gd name="connsiteY4" fmla="*/ 0 h 1877406"/>
              <a:gd name="connsiteX5" fmla="*/ 1794714 w 1823300"/>
              <a:gd name="connsiteY5" fmla="*/ 30347 h 1877406"/>
              <a:gd name="connsiteX6" fmla="*/ 1823300 w 1823300"/>
              <a:gd name="connsiteY6" fmla="*/ 37697 h 187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3300" h="1877406">
                <a:moveTo>
                  <a:pt x="1823300" y="1877406"/>
                </a:moveTo>
                <a:lnTo>
                  <a:pt x="51609" y="1877406"/>
                </a:lnTo>
                <a:lnTo>
                  <a:pt x="30346" y="1794714"/>
                </a:lnTo>
                <a:cubicBezTo>
                  <a:pt x="10449" y="1697479"/>
                  <a:pt x="0" y="1596802"/>
                  <a:pt x="0" y="1493685"/>
                </a:cubicBezTo>
                <a:cubicBezTo>
                  <a:pt x="0" y="668746"/>
                  <a:pt x="668746" y="0"/>
                  <a:pt x="1493685" y="0"/>
                </a:cubicBezTo>
                <a:cubicBezTo>
                  <a:pt x="1596802" y="0"/>
                  <a:pt x="1697479" y="10449"/>
                  <a:pt x="1794714" y="30347"/>
                </a:cubicBezTo>
                <a:lnTo>
                  <a:pt x="1823300" y="37697"/>
                </a:lnTo>
                <a:close/>
              </a:path>
            </a:pathLst>
          </a:custGeom>
          <a:gradFill>
            <a:gsLst>
              <a:gs pos="0">
                <a:srgbClr val="02CEA0">
                  <a:alpha val="84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5228506" y="63501"/>
            <a:ext cx="6286665" cy="6464298"/>
            <a:chOff x="5228506" y="63501"/>
            <a:chExt cx="6286665" cy="646429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959" r="26713" b="29003"/>
            <a:stretch/>
          </p:blipFill>
          <p:spPr>
            <a:xfrm>
              <a:off x="5828907" y="752475"/>
              <a:ext cx="5353050" cy="5353050"/>
            </a:xfrm>
            <a:custGeom>
              <a:avLst/>
              <a:gdLst>
                <a:gd name="connsiteX0" fmla="*/ 3302262 w 6604524"/>
                <a:gd name="connsiteY0" fmla="*/ 0 h 6604524"/>
                <a:gd name="connsiteX1" fmla="*/ 6604524 w 6604524"/>
                <a:gd name="connsiteY1" fmla="*/ 3302262 h 6604524"/>
                <a:gd name="connsiteX2" fmla="*/ 3302262 w 6604524"/>
                <a:gd name="connsiteY2" fmla="*/ 6604524 h 6604524"/>
                <a:gd name="connsiteX3" fmla="*/ 0 w 6604524"/>
                <a:gd name="connsiteY3" fmla="*/ 3302262 h 6604524"/>
                <a:gd name="connsiteX4" fmla="*/ 3302262 w 6604524"/>
                <a:gd name="connsiteY4" fmla="*/ 0 h 660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04524" h="6604524">
                  <a:moveTo>
                    <a:pt x="3302262" y="0"/>
                  </a:moveTo>
                  <a:cubicBezTo>
                    <a:pt x="5126051" y="0"/>
                    <a:pt x="6604524" y="1478473"/>
                    <a:pt x="6604524" y="3302262"/>
                  </a:cubicBezTo>
                  <a:cubicBezTo>
                    <a:pt x="6604524" y="5126051"/>
                    <a:pt x="5126051" y="6604524"/>
                    <a:pt x="3302262" y="6604524"/>
                  </a:cubicBezTo>
                  <a:cubicBezTo>
                    <a:pt x="1478473" y="6604524"/>
                    <a:pt x="0" y="5126051"/>
                    <a:pt x="0" y="3302262"/>
                  </a:cubicBezTo>
                  <a:cubicBezTo>
                    <a:pt x="0" y="1478473"/>
                    <a:pt x="1478473" y="0"/>
                    <a:pt x="3302262" y="0"/>
                  </a:cubicBezTo>
                  <a:close/>
                </a:path>
              </a:pathLst>
            </a:custGeom>
          </p:spPr>
        </p:pic>
        <p:sp>
          <p:nvSpPr>
            <p:cNvPr id="56" name="Oval 55"/>
            <p:cNvSpPr/>
            <p:nvPr/>
          </p:nvSpPr>
          <p:spPr>
            <a:xfrm>
              <a:off x="5473145" y="63501"/>
              <a:ext cx="6042026" cy="6042024"/>
            </a:xfrm>
            <a:prstGeom prst="ellipse">
              <a:avLst/>
            </a:prstGeom>
            <a:gradFill>
              <a:gsLst>
                <a:gs pos="16000">
                  <a:schemeClr val="bg1">
                    <a:alpha val="0"/>
                  </a:schemeClr>
                </a:gs>
                <a:gs pos="100000">
                  <a:srgbClr val="0BB292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Arc 56"/>
            <p:cNvSpPr/>
            <p:nvPr/>
          </p:nvSpPr>
          <p:spPr>
            <a:xfrm>
              <a:off x="5228506" y="333829"/>
              <a:ext cx="6193972" cy="6193970"/>
            </a:xfrm>
            <a:prstGeom prst="arc">
              <a:avLst>
                <a:gd name="adj1" fmla="val 16200000"/>
                <a:gd name="adj2" fmla="val 4581157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55986" y="2373259"/>
            <a:ext cx="4279827" cy="166199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1D1F3A"/>
                </a:solidFill>
                <a:latin typeface="Century Gothic" panose="020B0502020202020204" pitchFamily="34" charset="0"/>
              </a:rPr>
              <a:t>QUESTION TEMPLATE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55986" y="4534485"/>
            <a:ext cx="4279827" cy="107721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1D1F3A"/>
                </a:solidFill>
              </a:rPr>
              <a:t>Lorem ipsum dolor sit </a:t>
            </a:r>
            <a:r>
              <a:rPr lang="en-US" sz="1400" dirty="0" err="1">
                <a:solidFill>
                  <a:srgbClr val="1D1F3A"/>
                </a:solidFill>
              </a:rPr>
              <a:t>amet</a:t>
            </a:r>
            <a:r>
              <a:rPr lang="en-US" sz="1400" dirty="0">
                <a:solidFill>
                  <a:srgbClr val="1D1F3A"/>
                </a:solidFill>
              </a:rPr>
              <a:t>, </a:t>
            </a:r>
            <a:r>
              <a:rPr lang="en-US" sz="1400" dirty="0" err="1">
                <a:solidFill>
                  <a:srgbClr val="1D1F3A"/>
                </a:solidFill>
              </a:rPr>
              <a:t>consectetur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adipiscing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elit</a:t>
            </a:r>
            <a:r>
              <a:rPr lang="en-US" sz="1400" dirty="0">
                <a:solidFill>
                  <a:srgbClr val="1D1F3A"/>
                </a:solidFill>
              </a:rPr>
              <a:t>, </a:t>
            </a:r>
            <a:r>
              <a:rPr lang="en-US" sz="1400" dirty="0" err="1">
                <a:solidFill>
                  <a:srgbClr val="1D1F3A"/>
                </a:solidFill>
              </a:rPr>
              <a:t>sed</a:t>
            </a:r>
            <a:r>
              <a:rPr lang="en-US" sz="1400" dirty="0">
                <a:solidFill>
                  <a:srgbClr val="1D1F3A"/>
                </a:solidFill>
              </a:rPr>
              <a:t> do </a:t>
            </a:r>
            <a:r>
              <a:rPr lang="en-US" sz="1400" dirty="0" err="1">
                <a:solidFill>
                  <a:srgbClr val="1D1F3A"/>
                </a:solidFill>
              </a:rPr>
              <a:t>eiusmod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tempor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incididunt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ut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labore</a:t>
            </a:r>
            <a:r>
              <a:rPr lang="en-US" sz="1400" dirty="0">
                <a:solidFill>
                  <a:srgbClr val="1D1F3A"/>
                </a:solidFill>
              </a:rPr>
              <a:t> et </a:t>
            </a:r>
            <a:r>
              <a:rPr lang="en-US" sz="1400" dirty="0" err="1">
                <a:solidFill>
                  <a:srgbClr val="1D1F3A"/>
                </a:solidFill>
              </a:rPr>
              <a:t>dolore</a:t>
            </a:r>
            <a:r>
              <a:rPr lang="en-US" sz="1400" dirty="0">
                <a:solidFill>
                  <a:srgbClr val="1D1F3A"/>
                </a:solidFill>
              </a:rPr>
              <a:t> magna </a:t>
            </a:r>
            <a:r>
              <a:rPr lang="en-US" sz="1400" dirty="0" err="1">
                <a:solidFill>
                  <a:srgbClr val="1D1F3A"/>
                </a:solidFill>
              </a:rPr>
              <a:t>aliqua</a:t>
            </a:r>
            <a:r>
              <a:rPr lang="en-US" sz="1400" dirty="0">
                <a:solidFill>
                  <a:srgbClr val="1D1F3A"/>
                </a:solidFill>
              </a:rPr>
              <a:t>. </a:t>
            </a:r>
            <a:r>
              <a:rPr lang="en-US" sz="1400" dirty="0" err="1">
                <a:solidFill>
                  <a:srgbClr val="1D1F3A"/>
                </a:solidFill>
              </a:rPr>
              <a:t>Ut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enim</a:t>
            </a:r>
            <a:r>
              <a:rPr lang="en-US" sz="1400" dirty="0">
                <a:solidFill>
                  <a:srgbClr val="1D1F3A"/>
                </a:solidFill>
              </a:rPr>
              <a:t> ad minim </a:t>
            </a:r>
            <a:r>
              <a:rPr lang="en-US" sz="1400" dirty="0" err="1">
                <a:solidFill>
                  <a:srgbClr val="1D1F3A"/>
                </a:solidFill>
              </a:rPr>
              <a:t>veniam</a:t>
            </a:r>
            <a:r>
              <a:rPr lang="en-US" sz="1400" dirty="0">
                <a:solidFill>
                  <a:srgbClr val="1D1F3A"/>
                </a:solidFill>
              </a:rPr>
              <a:t>, </a:t>
            </a:r>
            <a:r>
              <a:rPr lang="en-US" sz="1400" dirty="0" err="1">
                <a:solidFill>
                  <a:srgbClr val="1D1F3A"/>
                </a:solidFill>
              </a:rPr>
              <a:t>quis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nostrud</a:t>
            </a:r>
            <a:r>
              <a:rPr lang="en-US" sz="1400" dirty="0">
                <a:solidFill>
                  <a:srgbClr val="1D1F3A"/>
                </a:solidFill>
              </a:rPr>
              <a:t> exercitation </a:t>
            </a:r>
            <a:r>
              <a:rPr lang="en-US" sz="1400" dirty="0" err="1">
                <a:solidFill>
                  <a:srgbClr val="1D1F3A"/>
                </a:solidFill>
              </a:rPr>
              <a:t>ullamco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laboris</a:t>
            </a:r>
            <a:r>
              <a:rPr lang="en-US" sz="1400" dirty="0">
                <a:solidFill>
                  <a:srgbClr val="1D1F3A"/>
                </a:solidFill>
              </a:rPr>
              <a:t> nisi </a:t>
            </a:r>
            <a:r>
              <a:rPr lang="en-US" sz="1400" dirty="0" err="1">
                <a:solidFill>
                  <a:srgbClr val="1D1F3A"/>
                </a:solidFill>
              </a:rPr>
              <a:t>ut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aliquip</a:t>
            </a:r>
            <a:r>
              <a:rPr lang="en-US" sz="1400" dirty="0">
                <a:solidFill>
                  <a:srgbClr val="1D1F3A"/>
                </a:solidFill>
              </a:rPr>
              <a:t> ex </a:t>
            </a:r>
            <a:r>
              <a:rPr lang="en-US" sz="1400" dirty="0" err="1">
                <a:solidFill>
                  <a:srgbClr val="1D1F3A"/>
                </a:solidFill>
              </a:rPr>
              <a:t>ea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commodo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consequat</a:t>
            </a:r>
            <a:r>
              <a:rPr lang="en-US" sz="1400" dirty="0">
                <a:solidFill>
                  <a:srgbClr val="1D1F3A"/>
                </a:solidFill>
              </a:rPr>
              <a:t>.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5847FBC-0810-4B34-A99A-6B30DC5998B7}"/>
              </a:ext>
            </a:extLst>
          </p:cNvPr>
          <p:cNvGrpSpPr/>
          <p:nvPr/>
        </p:nvGrpSpPr>
        <p:grpSpPr>
          <a:xfrm>
            <a:off x="855986" y="5838459"/>
            <a:ext cx="933601" cy="267066"/>
            <a:chOff x="4103688" y="-2378075"/>
            <a:chExt cx="1309687" cy="374650"/>
          </a:xfrm>
          <a:solidFill>
            <a:srgbClr val="1D1F3A"/>
          </a:solidFill>
        </p:grpSpPr>
        <p:sp>
          <p:nvSpPr>
            <p:cNvPr id="63" name="Freeform 254">
              <a:extLst>
                <a:ext uri="{FF2B5EF4-FFF2-40B4-BE49-F238E27FC236}">
                  <a16:creationId xmlns:a16="http://schemas.microsoft.com/office/drawing/2014/main" id="{A461EDE9-47BD-49E6-9063-59CA9C390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255">
              <a:extLst>
                <a:ext uri="{FF2B5EF4-FFF2-40B4-BE49-F238E27FC236}">
                  <a16:creationId xmlns:a16="http://schemas.microsoft.com/office/drawing/2014/main" id="{75105452-935C-4C6D-9CB7-D0B495C9D5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256">
              <a:extLst>
                <a:ext uri="{FF2B5EF4-FFF2-40B4-BE49-F238E27FC236}">
                  <a16:creationId xmlns:a16="http://schemas.microsoft.com/office/drawing/2014/main" id="{EC127F55-8C09-4928-B53B-4DDFB8B31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257">
              <a:extLst>
                <a:ext uri="{FF2B5EF4-FFF2-40B4-BE49-F238E27FC236}">
                  <a16:creationId xmlns:a16="http://schemas.microsoft.com/office/drawing/2014/main" id="{486B640F-1E12-4888-A5A8-07C600D91F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258">
              <a:extLst>
                <a:ext uri="{FF2B5EF4-FFF2-40B4-BE49-F238E27FC236}">
                  <a16:creationId xmlns:a16="http://schemas.microsoft.com/office/drawing/2014/main" id="{20042291-E88B-4053-ACA2-B7FF28863F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259">
              <a:extLst>
                <a:ext uri="{FF2B5EF4-FFF2-40B4-BE49-F238E27FC236}">
                  <a16:creationId xmlns:a16="http://schemas.microsoft.com/office/drawing/2014/main" id="{B759C360-5771-4CDD-89FB-7A1ADCEB36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260">
              <a:extLst>
                <a:ext uri="{FF2B5EF4-FFF2-40B4-BE49-F238E27FC236}">
                  <a16:creationId xmlns:a16="http://schemas.microsoft.com/office/drawing/2014/main" id="{EE307CBC-FDB5-4D44-BE9D-873C999DA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Rectangle 261">
              <a:extLst>
                <a:ext uri="{FF2B5EF4-FFF2-40B4-BE49-F238E27FC236}">
                  <a16:creationId xmlns:a16="http://schemas.microsoft.com/office/drawing/2014/main" id="{5BE62038-601A-4588-B604-47848FC29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262">
              <a:extLst>
                <a:ext uri="{FF2B5EF4-FFF2-40B4-BE49-F238E27FC236}">
                  <a16:creationId xmlns:a16="http://schemas.microsoft.com/office/drawing/2014/main" id="{E18838B7-0609-4F2A-9998-08113237C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8" name="Freeform 6"/>
          <p:cNvSpPr>
            <a:spLocks/>
          </p:cNvSpPr>
          <p:nvPr/>
        </p:nvSpPr>
        <p:spPr bwMode="auto">
          <a:xfrm>
            <a:off x="855986" y="4262009"/>
            <a:ext cx="1017588" cy="45719"/>
          </a:xfrm>
          <a:custGeom>
            <a:avLst/>
            <a:gdLst>
              <a:gd name="T0" fmla="*/ 0 w 2047"/>
              <a:gd name="T1" fmla="*/ 0 h 48"/>
              <a:gd name="T2" fmla="*/ 58 w 2047"/>
              <a:gd name="T3" fmla="*/ 8 h 48"/>
              <a:gd name="T4" fmla="*/ 114 w 2047"/>
              <a:gd name="T5" fmla="*/ 24 h 48"/>
              <a:gd name="T6" fmla="*/ 171 w 2047"/>
              <a:gd name="T7" fmla="*/ 42 h 48"/>
              <a:gd name="T8" fmla="*/ 225 w 2047"/>
              <a:gd name="T9" fmla="*/ 48 h 48"/>
              <a:gd name="T10" fmla="*/ 255 w 2047"/>
              <a:gd name="T11" fmla="*/ 46 h 48"/>
              <a:gd name="T12" fmla="*/ 313 w 2047"/>
              <a:gd name="T13" fmla="*/ 34 h 48"/>
              <a:gd name="T14" fmla="*/ 371 w 2047"/>
              <a:gd name="T15" fmla="*/ 16 h 48"/>
              <a:gd name="T16" fmla="*/ 427 w 2047"/>
              <a:gd name="T17" fmla="*/ 2 h 48"/>
              <a:gd name="T18" fmla="*/ 453 w 2047"/>
              <a:gd name="T19" fmla="*/ 0 h 48"/>
              <a:gd name="T20" fmla="*/ 513 w 2047"/>
              <a:gd name="T21" fmla="*/ 8 h 48"/>
              <a:gd name="T22" fmla="*/ 569 w 2047"/>
              <a:gd name="T23" fmla="*/ 24 h 48"/>
              <a:gd name="T24" fmla="*/ 627 w 2047"/>
              <a:gd name="T25" fmla="*/ 42 h 48"/>
              <a:gd name="T26" fmla="*/ 681 w 2047"/>
              <a:gd name="T27" fmla="*/ 48 h 48"/>
              <a:gd name="T28" fmla="*/ 711 w 2047"/>
              <a:gd name="T29" fmla="*/ 46 h 48"/>
              <a:gd name="T30" fmla="*/ 769 w 2047"/>
              <a:gd name="T31" fmla="*/ 34 h 48"/>
              <a:gd name="T32" fmla="*/ 827 w 2047"/>
              <a:gd name="T33" fmla="*/ 16 h 48"/>
              <a:gd name="T34" fmla="*/ 881 w 2047"/>
              <a:gd name="T35" fmla="*/ 2 h 48"/>
              <a:gd name="T36" fmla="*/ 909 w 2047"/>
              <a:gd name="T37" fmla="*/ 0 h 48"/>
              <a:gd name="T38" fmla="*/ 969 w 2047"/>
              <a:gd name="T39" fmla="*/ 8 h 48"/>
              <a:gd name="T40" fmla="*/ 1027 w 2047"/>
              <a:gd name="T41" fmla="*/ 24 h 48"/>
              <a:gd name="T42" fmla="*/ 1083 w 2047"/>
              <a:gd name="T43" fmla="*/ 42 h 48"/>
              <a:gd name="T44" fmla="*/ 1137 w 2047"/>
              <a:gd name="T45" fmla="*/ 48 h 48"/>
              <a:gd name="T46" fmla="*/ 1167 w 2047"/>
              <a:gd name="T47" fmla="*/ 46 h 48"/>
              <a:gd name="T48" fmla="*/ 1227 w 2047"/>
              <a:gd name="T49" fmla="*/ 34 h 48"/>
              <a:gd name="T50" fmla="*/ 1283 w 2047"/>
              <a:gd name="T51" fmla="*/ 16 h 48"/>
              <a:gd name="T52" fmla="*/ 1339 w 2047"/>
              <a:gd name="T53" fmla="*/ 2 h 48"/>
              <a:gd name="T54" fmla="*/ 1365 w 2047"/>
              <a:gd name="T55" fmla="*/ 0 h 48"/>
              <a:gd name="T56" fmla="*/ 1427 w 2047"/>
              <a:gd name="T57" fmla="*/ 8 h 48"/>
              <a:gd name="T58" fmla="*/ 1485 w 2047"/>
              <a:gd name="T59" fmla="*/ 24 h 48"/>
              <a:gd name="T60" fmla="*/ 1541 w 2047"/>
              <a:gd name="T61" fmla="*/ 42 h 48"/>
              <a:gd name="T62" fmla="*/ 1593 w 2047"/>
              <a:gd name="T63" fmla="*/ 48 h 48"/>
              <a:gd name="T64" fmla="*/ 1625 w 2047"/>
              <a:gd name="T65" fmla="*/ 46 h 48"/>
              <a:gd name="T66" fmla="*/ 1687 w 2047"/>
              <a:gd name="T67" fmla="*/ 34 h 48"/>
              <a:gd name="T68" fmla="*/ 1771 w 2047"/>
              <a:gd name="T69" fmla="*/ 8 h 48"/>
              <a:gd name="T70" fmla="*/ 1821 w 2047"/>
              <a:gd name="T71" fmla="*/ 0 h 48"/>
              <a:gd name="T72" fmla="*/ 1847 w 2047"/>
              <a:gd name="T73" fmla="*/ 2 h 48"/>
              <a:gd name="T74" fmla="*/ 1889 w 2047"/>
              <a:gd name="T75" fmla="*/ 4 h 48"/>
              <a:gd name="T76" fmla="*/ 1931 w 2047"/>
              <a:gd name="T77" fmla="*/ 16 h 48"/>
              <a:gd name="T78" fmla="*/ 1967 w 2047"/>
              <a:gd name="T79" fmla="*/ 34 h 48"/>
              <a:gd name="T80" fmla="*/ 1999 w 2047"/>
              <a:gd name="T81" fmla="*/ 44 h 48"/>
              <a:gd name="T82" fmla="*/ 2029 w 2047"/>
              <a:gd name="T83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47" h="48">
                <a:moveTo>
                  <a:pt x="0" y="0"/>
                </a:moveTo>
                <a:lnTo>
                  <a:pt x="0" y="0"/>
                </a:lnTo>
                <a:lnTo>
                  <a:pt x="28" y="2"/>
                </a:lnTo>
                <a:lnTo>
                  <a:pt x="58" y="8"/>
                </a:lnTo>
                <a:lnTo>
                  <a:pt x="86" y="16"/>
                </a:lnTo>
                <a:lnTo>
                  <a:pt x="114" y="24"/>
                </a:lnTo>
                <a:lnTo>
                  <a:pt x="144" y="34"/>
                </a:lnTo>
                <a:lnTo>
                  <a:pt x="171" y="42"/>
                </a:lnTo>
                <a:lnTo>
                  <a:pt x="199" y="46"/>
                </a:lnTo>
                <a:lnTo>
                  <a:pt x="225" y="48"/>
                </a:lnTo>
                <a:lnTo>
                  <a:pt x="225" y="48"/>
                </a:lnTo>
                <a:lnTo>
                  <a:pt x="255" y="46"/>
                </a:lnTo>
                <a:lnTo>
                  <a:pt x="285" y="42"/>
                </a:lnTo>
                <a:lnTo>
                  <a:pt x="313" y="34"/>
                </a:lnTo>
                <a:lnTo>
                  <a:pt x="341" y="24"/>
                </a:lnTo>
                <a:lnTo>
                  <a:pt x="371" y="16"/>
                </a:lnTo>
                <a:lnTo>
                  <a:pt x="399" y="8"/>
                </a:lnTo>
                <a:lnTo>
                  <a:pt x="427" y="2"/>
                </a:lnTo>
                <a:lnTo>
                  <a:pt x="453" y="0"/>
                </a:lnTo>
                <a:lnTo>
                  <a:pt x="453" y="0"/>
                </a:lnTo>
                <a:lnTo>
                  <a:pt x="483" y="2"/>
                </a:lnTo>
                <a:lnTo>
                  <a:pt x="513" y="8"/>
                </a:lnTo>
                <a:lnTo>
                  <a:pt x="541" y="16"/>
                </a:lnTo>
                <a:lnTo>
                  <a:pt x="569" y="24"/>
                </a:lnTo>
                <a:lnTo>
                  <a:pt x="599" y="34"/>
                </a:lnTo>
                <a:lnTo>
                  <a:pt x="627" y="42"/>
                </a:lnTo>
                <a:lnTo>
                  <a:pt x="653" y="46"/>
                </a:lnTo>
                <a:lnTo>
                  <a:pt x="681" y="48"/>
                </a:lnTo>
                <a:lnTo>
                  <a:pt x="681" y="48"/>
                </a:lnTo>
                <a:lnTo>
                  <a:pt x="711" y="46"/>
                </a:lnTo>
                <a:lnTo>
                  <a:pt x="741" y="42"/>
                </a:lnTo>
                <a:lnTo>
                  <a:pt x="769" y="34"/>
                </a:lnTo>
                <a:lnTo>
                  <a:pt x="799" y="24"/>
                </a:lnTo>
                <a:lnTo>
                  <a:pt x="827" y="16"/>
                </a:lnTo>
                <a:lnTo>
                  <a:pt x="855" y="8"/>
                </a:lnTo>
                <a:lnTo>
                  <a:pt x="881" y="2"/>
                </a:lnTo>
                <a:lnTo>
                  <a:pt x="909" y="0"/>
                </a:lnTo>
                <a:lnTo>
                  <a:pt x="909" y="0"/>
                </a:lnTo>
                <a:lnTo>
                  <a:pt x="939" y="2"/>
                </a:lnTo>
                <a:lnTo>
                  <a:pt x="969" y="8"/>
                </a:lnTo>
                <a:lnTo>
                  <a:pt x="997" y="16"/>
                </a:lnTo>
                <a:lnTo>
                  <a:pt x="1027" y="24"/>
                </a:lnTo>
                <a:lnTo>
                  <a:pt x="1055" y="34"/>
                </a:lnTo>
                <a:lnTo>
                  <a:pt x="1083" y="42"/>
                </a:lnTo>
                <a:lnTo>
                  <a:pt x="1109" y="46"/>
                </a:lnTo>
                <a:lnTo>
                  <a:pt x="1137" y="48"/>
                </a:lnTo>
                <a:lnTo>
                  <a:pt x="1137" y="48"/>
                </a:lnTo>
                <a:lnTo>
                  <a:pt x="1167" y="46"/>
                </a:lnTo>
                <a:lnTo>
                  <a:pt x="1197" y="42"/>
                </a:lnTo>
                <a:lnTo>
                  <a:pt x="1227" y="34"/>
                </a:lnTo>
                <a:lnTo>
                  <a:pt x="1255" y="24"/>
                </a:lnTo>
                <a:lnTo>
                  <a:pt x="1283" y="16"/>
                </a:lnTo>
                <a:lnTo>
                  <a:pt x="1311" y="8"/>
                </a:lnTo>
                <a:lnTo>
                  <a:pt x="1339" y="2"/>
                </a:lnTo>
                <a:lnTo>
                  <a:pt x="1365" y="0"/>
                </a:lnTo>
                <a:lnTo>
                  <a:pt x="1365" y="0"/>
                </a:lnTo>
                <a:lnTo>
                  <a:pt x="1395" y="2"/>
                </a:lnTo>
                <a:lnTo>
                  <a:pt x="1427" y="8"/>
                </a:lnTo>
                <a:lnTo>
                  <a:pt x="1455" y="16"/>
                </a:lnTo>
                <a:lnTo>
                  <a:pt x="1485" y="24"/>
                </a:lnTo>
                <a:lnTo>
                  <a:pt x="1513" y="34"/>
                </a:lnTo>
                <a:lnTo>
                  <a:pt x="1541" y="42"/>
                </a:lnTo>
                <a:lnTo>
                  <a:pt x="1567" y="46"/>
                </a:lnTo>
                <a:lnTo>
                  <a:pt x="1593" y="48"/>
                </a:lnTo>
                <a:lnTo>
                  <a:pt x="1593" y="48"/>
                </a:lnTo>
                <a:lnTo>
                  <a:pt x="1625" y="46"/>
                </a:lnTo>
                <a:lnTo>
                  <a:pt x="1657" y="42"/>
                </a:lnTo>
                <a:lnTo>
                  <a:pt x="1687" y="34"/>
                </a:lnTo>
                <a:lnTo>
                  <a:pt x="1717" y="24"/>
                </a:lnTo>
                <a:lnTo>
                  <a:pt x="1771" y="8"/>
                </a:lnTo>
                <a:lnTo>
                  <a:pt x="1797" y="2"/>
                </a:lnTo>
                <a:lnTo>
                  <a:pt x="1821" y="0"/>
                </a:lnTo>
                <a:lnTo>
                  <a:pt x="1821" y="0"/>
                </a:lnTo>
                <a:lnTo>
                  <a:pt x="1847" y="2"/>
                </a:lnTo>
                <a:lnTo>
                  <a:pt x="1871" y="2"/>
                </a:lnTo>
                <a:lnTo>
                  <a:pt x="1889" y="4"/>
                </a:lnTo>
                <a:lnTo>
                  <a:pt x="1905" y="8"/>
                </a:lnTo>
                <a:lnTo>
                  <a:pt x="1931" y="16"/>
                </a:lnTo>
                <a:lnTo>
                  <a:pt x="1949" y="24"/>
                </a:lnTo>
                <a:lnTo>
                  <a:pt x="1967" y="34"/>
                </a:lnTo>
                <a:lnTo>
                  <a:pt x="1987" y="42"/>
                </a:lnTo>
                <a:lnTo>
                  <a:pt x="1999" y="44"/>
                </a:lnTo>
                <a:lnTo>
                  <a:pt x="2011" y="46"/>
                </a:lnTo>
                <a:lnTo>
                  <a:pt x="2029" y="48"/>
                </a:lnTo>
                <a:lnTo>
                  <a:pt x="2047" y="48"/>
                </a:lnTo>
              </a:path>
            </a:pathLst>
          </a:custGeom>
          <a:noFill/>
          <a:ln w="38100">
            <a:solidFill>
              <a:srgbClr val="02CEA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01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>
            <a:extLst>
              <a:ext uri="{FF2B5EF4-FFF2-40B4-BE49-F238E27FC236}">
                <a16:creationId xmlns:a16="http://schemas.microsoft.com/office/drawing/2014/main" id="{714A87C3-3EFB-4722-BF0D-17138DEB6B2B}"/>
              </a:ext>
            </a:extLst>
          </p:cNvPr>
          <p:cNvGrpSpPr/>
          <p:nvPr/>
        </p:nvGrpSpPr>
        <p:grpSpPr>
          <a:xfrm>
            <a:off x="0" y="4954136"/>
            <a:ext cx="12192000" cy="1909138"/>
            <a:chOff x="0" y="4948862"/>
            <a:chExt cx="12192000" cy="1909138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99197A-1F6B-4498-BD1A-1E735D7E4EB6}"/>
                </a:ext>
              </a:extLst>
            </p:cNvPr>
            <p:cNvSpPr/>
            <p:nvPr/>
          </p:nvSpPr>
          <p:spPr>
            <a:xfrm>
              <a:off x="0" y="4948862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F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9C80C8E-5A49-482B-8FB1-2FEACFCA5ACA}"/>
                </a:ext>
              </a:extLst>
            </p:cNvPr>
            <p:cNvSpPr/>
            <p:nvPr/>
          </p:nvSpPr>
          <p:spPr>
            <a:xfrm>
              <a:off x="0" y="5563852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C2F9">
                <a:alpha val="11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891" y="1262987"/>
            <a:ext cx="3058784" cy="2160836"/>
          </a:xfrm>
          <a:prstGeom prst="rect">
            <a:avLst/>
          </a:prstGeom>
          <a:effectLst>
            <a:outerShdw blurRad="381000" dist="190500" dir="54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764" y="3615314"/>
            <a:ext cx="3808453" cy="2142255"/>
          </a:xfrm>
          <a:prstGeom prst="rect">
            <a:avLst/>
          </a:prstGeom>
          <a:effectLst>
            <a:outerShdw blurRad="381000" dist="190500" dir="54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65" name="Shape 131"/>
          <p:cNvPicPr preferRelativeResize="0"/>
          <p:nvPr/>
        </p:nvPicPr>
        <p:blipFill rotWithShape="1">
          <a:blip r:embed="rId5">
            <a:alphaModFix/>
          </a:blip>
          <a:srcRect t="18724" b="13617"/>
          <a:stretch/>
        </p:blipFill>
        <p:spPr>
          <a:xfrm>
            <a:off x="4118669" y="1283427"/>
            <a:ext cx="3195798" cy="2162276"/>
          </a:xfrm>
          <a:prstGeom prst="rect">
            <a:avLst/>
          </a:prstGeom>
          <a:noFill/>
          <a:ln>
            <a:noFill/>
          </a:ln>
          <a:effectLst>
            <a:outerShdw blurRad="381000" dist="190500" dir="54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53" y="3418413"/>
            <a:ext cx="4559527" cy="291337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7CF34645-10AF-4AB4-83EA-BF059F6BEB4D}"/>
              </a:ext>
            </a:extLst>
          </p:cNvPr>
          <p:cNvGrpSpPr/>
          <p:nvPr/>
        </p:nvGrpSpPr>
        <p:grpSpPr>
          <a:xfrm>
            <a:off x="10928712" y="6378850"/>
            <a:ext cx="947290" cy="270982"/>
            <a:chOff x="4103688" y="-2378075"/>
            <a:chExt cx="1309687" cy="374650"/>
          </a:xfrm>
          <a:solidFill>
            <a:srgbClr val="468DC3"/>
          </a:solidFill>
        </p:grpSpPr>
        <p:sp>
          <p:nvSpPr>
            <p:cNvPr id="35" name="Freeform 254">
              <a:extLst>
                <a:ext uri="{FF2B5EF4-FFF2-40B4-BE49-F238E27FC236}">
                  <a16:creationId xmlns:a16="http://schemas.microsoft.com/office/drawing/2014/main" id="{3BD74B41-BA0A-4A11-9DA4-862150365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255">
              <a:extLst>
                <a:ext uri="{FF2B5EF4-FFF2-40B4-BE49-F238E27FC236}">
                  <a16:creationId xmlns:a16="http://schemas.microsoft.com/office/drawing/2014/main" id="{70015F1F-F2D6-4D60-A53E-7C7EDFAFD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256">
              <a:extLst>
                <a:ext uri="{FF2B5EF4-FFF2-40B4-BE49-F238E27FC236}">
                  <a16:creationId xmlns:a16="http://schemas.microsoft.com/office/drawing/2014/main" id="{C4CE39B4-6254-4FFC-BA20-495537310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257">
              <a:extLst>
                <a:ext uri="{FF2B5EF4-FFF2-40B4-BE49-F238E27FC236}">
                  <a16:creationId xmlns:a16="http://schemas.microsoft.com/office/drawing/2014/main" id="{39F9AD79-BD1F-4A45-B55C-3517BA91B7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258">
              <a:extLst>
                <a:ext uri="{FF2B5EF4-FFF2-40B4-BE49-F238E27FC236}">
                  <a16:creationId xmlns:a16="http://schemas.microsoft.com/office/drawing/2014/main" id="{5796D783-CBD6-4483-9C65-B66A3B5093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59">
              <a:extLst>
                <a:ext uri="{FF2B5EF4-FFF2-40B4-BE49-F238E27FC236}">
                  <a16:creationId xmlns:a16="http://schemas.microsoft.com/office/drawing/2014/main" id="{342D576C-DA7D-44C2-935C-E04E0014EC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60">
              <a:extLst>
                <a:ext uri="{FF2B5EF4-FFF2-40B4-BE49-F238E27FC236}">
                  <a16:creationId xmlns:a16="http://schemas.microsoft.com/office/drawing/2014/main" id="{99DF15AA-C9D1-4CA2-9AEA-7581D335B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261">
              <a:extLst>
                <a:ext uri="{FF2B5EF4-FFF2-40B4-BE49-F238E27FC236}">
                  <a16:creationId xmlns:a16="http://schemas.microsoft.com/office/drawing/2014/main" id="{0302B77C-CA7F-4E16-8609-8C3443146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262">
              <a:extLst>
                <a:ext uri="{FF2B5EF4-FFF2-40B4-BE49-F238E27FC236}">
                  <a16:creationId xmlns:a16="http://schemas.microsoft.com/office/drawing/2014/main" id="{7962BEA8-8CE2-4E19-AC59-9F2811A57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6681360-99F0-411F-872E-D08276548030}"/>
              </a:ext>
            </a:extLst>
          </p:cNvPr>
          <p:cNvGrpSpPr/>
          <p:nvPr/>
        </p:nvGrpSpPr>
        <p:grpSpPr>
          <a:xfrm>
            <a:off x="541278" y="602607"/>
            <a:ext cx="8477175" cy="4789659"/>
            <a:chOff x="500751" y="632830"/>
            <a:chExt cx="8477175" cy="47896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3714BC-1D6D-47E8-BDBC-A4EE1D7C9B24}"/>
                </a:ext>
              </a:extLst>
            </p:cNvPr>
            <p:cNvSpPr/>
            <p:nvPr/>
          </p:nvSpPr>
          <p:spPr>
            <a:xfrm>
              <a:off x="500751" y="632830"/>
              <a:ext cx="3433074" cy="98488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LET US DO YOUR</a:t>
              </a:r>
              <a:r>
                <a:rPr kumimoji="0" lang="id-ID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PRESENTATION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1FD8C54-4C3F-44EA-9673-BD480EC120A6}"/>
                </a:ext>
              </a:extLst>
            </p:cNvPr>
            <p:cNvGrpSpPr/>
            <p:nvPr/>
          </p:nvGrpSpPr>
          <p:grpSpPr>
            <a:xfrm>
              <a:off x="508143" y="1305921"/>
              <a:ext cx="8469783" cy="4116568"/>
              <a:chOff x="543826" y="1145140"/>
              <a:chExt cx="8469783" cy="411656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5F6FE9F3-136B-4F29-A889-4AAB396D1E1F}"/>
                  </a:ext>
                </a:extLst>
              </p:cNvPr>
              <p:cNvGrpSpPr/>
              <p:nvPr/>
            </p:nvGrpSpPr>
            <p:grpSpPr>
              <a:xfrm>
                <a:off x="4113015" y="1145140"/>
                <a:ext cx="4900594" cy="2627866"/>
                <a:chOff x="4113015" y="1061247"/>
                <a:chExt cx="4900594" cy="2627866"/>
              </a:xfrm>
            </p:grpSpPr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6648EF4C-43CD-4198-B785-FE90BCC4C014}"/>
                    </a:ext>
                  </a:extLst>
                </p:cNvPr>
                <p:cNvGrpSpPr/>
                <p:nvPr/>
              </p:nvGrpSpPr>
              <p:grpSpPr>
                <a:xfrm>
                  <a:off x="4124564" y="3402852"/>
                  <a:ext cx="805870" cy="286259"/>
                  <a:chOff x="2127063" y="2542759"/>
                  <a:chExt cx="454893" cy="161585"/>
                </a:xfrm>
              </p:grpSpPr>
              <p:sp>
                <p:nvSpPr>
                  <p:cNvPr id="66" name="Rectangle: Top Corners Rounded 65">
                    <a:extLst>
                      <a:ext uri="{FF2B5EF4-FFF2-40B4-BE49-F238E27FC236}">
                        <a16:creationId xmlns:a16="http://schemas.microsoft.com/office/drawing/2014/main" id="{937A599E-1C3F-49D9-8D7B-8EAE63CCB71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273717" y="2396105"/>
                    <a:ext cx="161585" cy="454893"/>
                  </a:xfrm>
                  <a:prstGeom prst="round2SameRect">
                    <a:avLst>
                      <a:gd name="adj1" fmla="val 46104"/>
                      <a:gd name="adj2" fmla="val 0"/>
                    </a:avLst>
                  </a:prstGeom>
                  <a:solidFill>
                    <a:srgbClr val="083D6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831C2E5-3D29-449F-BA5C-32EFE486EF15}"/>
                      </a:ext>
                    </a:extLst>
                  </p:cNvPr>
                  <p:cNvSpPr txBox="1"/>
                  <p:nvPr/>
                </p:nvSpPr>
                <p:spPr>
                  <a:xfrm>
                    <a:off x="2185701" y="2543045"/>
                    <a:ext cx="354791" cy="1389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after</a:t>
                    </a: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8CC0C473-AA14-4231-9540-A8C8ED2E9DBA}"/>
                    </a:ext>
                  </a:extLst>
                </p:cNvPr>
                <p:cNvGrpSpPr/>
                <p:nvPr/>
              </p:nvGrpSpPr>
              <p:grpSpPr>
                <a:xfrm>
                  <a:off x="4113015" y="1061248"/>
                  <a:ext cx="1031810" cy="286259"/>
                  <a:chOff x="4298082" y="1214613"/>
                  <a:chExt cx="454893" cy="161585"/>
                </a:xfrm>
              </p:grpSpPr>
              <p:sp>
                <p:nvSpPr>
                  <p:cNvPr id="72" name="Rectangle: Top Corners Rounded 71">
                    <a:extLst>
                      <a:ext uri="{FF2B5EF4-FFF2-40B4-BE49-F238E27FC236}">
                        <a16:creationId xmlns:a16="http://schemas.microsoft.com/office/drawing/2014/main" id="{F9F599E6-86AE-4B41-BC36-8002888C50B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444736" y="1067959"/>
                    <a:ext cx="161585" cy="45489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E1332D08-1F40-4CC7-8BCA-68D3DC5E6DB8}"/>
                      </a:ext>
                    </a:extLst>
                  </p:cNvPr>
                  <p:cNvSpPr txBox="1"/>
                  <p:nvPr/>
                </p:nvSpPr>
                <p:spPr>
                  <a:xfrm>
                    <a:off x="4348971" y="1214614"/>
                    <a:ext cx="354791" cy="1389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before</a:t>
                    </a:r>
                  </a:p>
                </p:txBody>
              </p:sp>
            </p:grp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AFCE1AAA-A2FB-4541-9212-AB9ECB76A884}"/>
                    </a:ext>
                  </a:extLst>
                </p:cNvPr>
                <p:cNvGrpSpPr/>
                <p:nvPr/>
              </p:nvGrpSpPr>
              <p:grpSpPr>
                <a:xfrm>
                  <a:off x="7959816" y="3402854"/>
                  <a:ext cx="805870" cy="286259"/>
                  <a:chOff x="4291964" y="1194029"/>
                  <a:chExt cx="454893" cy="161585"/>
                </a:xfrm>
              </p:grpSpPr>
              <p:sp>
                <p:nvSpPr>
                  <p:cNvPr id="75" name="Rectangle: Top Corners Rounded 74">
                    <a:extLst>
                      <a:ext uri="{FF2B5EF4-FFF2-40B4-BE49-F238E27FC236}">
                        <a16:creationId xmlns:a16="http://schemas.microsoft.com/office/drawing/2014/main" id="{D996E70A-86BD-46A8-899B-A55834A42F2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438618" y="1047375"/>
                    <a:ext cx="161585" cy="45489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083D6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9879E702-100F-49F1-9D79-29CAA7D06576}"/>
                      </a:ext>
                    </a:extLst>
                  </p:cNvPr>
                  <p:cNvSpPr txBox="1"/>
                  <p:nvPr/>
                </p:nvSpPr>
                <p:spPr>
                  <a:xfrm>
                    <a:off x="4345574" y="1200327"/>
                    <a:ext cx="354791" cy="1389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after</a:t>
                    </a: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9BDD2E8E-80FE-4EF1-A6EA-68EEB6E069F7}"/>
                    </a:ext>
                  </a:extLst>
                </p:cNvPr>
                <p:cNvGrpSpPr/>
                <p:nvPr/>
              </p:nvGrpSpPr>
              <p:grpSpPr>
                <a:xfrm>
                  <a:off x="7981799" y="1061247"/>
                  <a:ext cx="1031810" cy="286259"/>
                  <a:chOff x="6003709" y="-127741"/>
                  <a:chExt cx="454893" cy="161585"/>
                </a:xfrm>
              </p:grpSpPr>
              <p:sp>
                <p:nvSpPr>
                  <p:cNvPr id="78" name="Rectangle: Top Corners Rounded 77">
                    <a:extLst>
                      <a:ext uri="{FF2B5EF4-FFF2-40B4-BE49-F238E27FC236}">
                        <a16:creationId xmlns:a16="http://schemas.microsoft.com/office/drawing/2014/main" id="{9D683C2B-0854-4DB1-BB80-EFBFAF98434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150363" y="-274395"/>
                    <a:ext cx="161585" cy="45489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7CDEE80E-DD26-44BB-AFC3-1DB8F5430D75}"/>
                      </a:ext>
                    </a:extLst>
                  </p:cNvPr>
                  <p:cNvSpPr txBox="1"/>
                  <p:nvPr/>
                </p:nvSpPr>
                <p:spPr>
                  <a:xfrm>
                    <a:off x="6054598" y="-123378"/>
                    <a:ext cx="354791" cy="1389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before</a:t>
                    </a: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F978E2A-B2C5-420B-945F-A53B8B5E9206}"/>
                  </a:ext>
                </a:extLst>
              </p:cNvPr>
              <p:cNvGrpSpPr/>
              <p:nvPr/>
            </p:nvGrpSpPr>
            <p:grpSpPr>
              <a:xfrm>
                <a:off x="543826" y="1742165"/>
                <a:ext cx="1818153" cy="576263"/>
                <a:chOff x="617538" y="1927225"/>
                <a:chExt cx="1818153" cy="576263"/>
              </a:xfrm>
            </p:grpSpPr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1DCE930A-08F2-4BA3-86B8-09331FBF8E51}"/>
                    </a:ext>
                  </a:extLst>
                </p:cNvPr>
                <p:cNvGrpSpPr/>
                <p:nvPr/>
              </p:nvGrpSpPr>
              <p:grpSpPr>
                <a:xfrm>
                  <a:off x="1385353" y="1985477"/>
                  <a:ext cx="1050338" cy="459757"/>
                  <a:chOff x="1302338" y="1896979"/>
                  <a:chExt cx="1050338" cy="459757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5BC30E7C-5C96-4416-A4EC-46663B83EDE4}"/>
                      </a:ext>
                    </a:extLst>
                  </p:cNvPr>
                  <p:cNvSpPr/>
                  <p:nvPr/>
                </p:nvSpPr>
                <p:spPr>
                  <a:xfrm>
                    <a:off x="1302338" y="1896979"/>
                    <a:ext cx="1050338" cy="276999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D65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Open Sans" panose="020B0606030504020204" pitchFamily="34" charset="0"/>
                        <a:cs typeface="Segoe UI" panose="020B0502040204020203" pitchFamily="34" charset="0"/>
                      </a:rPr>
                      <a:t>24 HOUR</a:t>
                    </a:r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FFB2F49C-CAAC-49C0-9DAB-BA185649FBDC}"/>
                      </a:ext>
                    </a:extLst>
                  </p:cNvPr>
                  <p:cNvSpPr/>
                  <p:nvPr/>
                </p:nvSpPr>
                <p:spPr>
                  <a:xfrm>
                    <a:off x="1302338" y="2187459"/>
                    <a:ext cx="1050338" cy="1692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D65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Open Sans" panose="020B0606030504020204" pitchFamily="34" charset="0"/>
                        <a:cs typeface="Segoe UI" panose="020B0502040204020203" pitchFamily="34" charset="0"/>
                      </a:rPr>
                      <a:t>TURN AROUND</a:t>
                    </a:r>
                  </a:p>
                </p:txBody>
              </p:sp>
            </p:grp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73B93D2-B665-4D4B-BEDB-506562677629}"/>
                    </a:ext>
                  </a:extLst>
                </p:cNvPr>
                <p:cNvGrpSpPr/>
                <p:nvPr/>
              </p:nvGrpSpPr>
              <p:grpSpPr>
                <a:xfrm>
                  <a:off x="617538" y="1927225"/>
                  <a:ext cx="577851" cy="576263"/>
                  <a:chOff x="617538" y="1927225"/>
                  <a:chExt cx="577851" cy="576263"/>
                </a:xfrm>
              </p:grpSpPr>
              <p:sp>
                <p:nvSpPr>
                  <p:cNvPr id="8" name="Oval 20">
                    <a:extLst>
                      <a:ext uri="{FF2B5EF4-FFF2-40B4-BE49-F238E27FC236}">
                        <a16:creationId xmlns:a16="http://schemas.microsoft.com/office/drawing/2014/main" id="{0A4D9DDB-2A97-4029-B998-D7B68279E0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7538" y="1927225"/>
                    <a:ext cx="577850" cy="5762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" name="Freeform 21">
                    <a:extLst>
                      <a:ext uri="{FF2B5EF4-FFF2-40B4-BE49-F238E27FC236}">
                        <a16:creationId xmlns:a16="http://schemas.microsoft.com/office/drawing/2014/main" id="{E819C346-A84C-409C-8019-90061AFEE0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726" y="1943100"/>
                    <a:ext cx="474663" cy="560388"/>
                  </a:xfrm>
                  <a:custGeom>
                    <a:avLst/>
                    <a:gdLst>
                      <a:gd name="T0" fmla="*/ 469 w 469"/>
                      <a:gd name="T1" fmla="*/ 270 h 555"/>
                      <a:gd name="T2" fmla="*/ 183 w 469"/>
                      <a:gd name="T3" fmla="*/ 555 h 555"/>
                      <a:gd name="T4" fmla="*/ 0 w 469"/>
                      <a:gd name="T5" fmla="*/ 489 h 555"/>
                      <a:gd name="T6" fmla="*/ 93 w 469"/>
                      <a:gd name="T7" fmla="*/ 505 h 555"/>
                      <a:gd name="T8" fmla="*/ 378 w 469"/>
                      <a:gd name="T9" fmla="*/ 219 h 555"/>
                      <a:gd name="T10" fmla="*/ 276 w 469"/>
                      <a:gd name="T11" fmla="*/ 0 h 555"/>
                      <a:gd name="T12" fmla="*/ 469 w 469"/>
                      <a:gd name="T13" fmla="*/ 270 h 5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69" h="555">
                        <a:moveTo>
                          <a:pt x="469" y="270"/>
                        </a:moveTo>
                        <a:cubicBezTo>
                          <a:pt x="469" y="428"/>
                          <a:pt x="341" y="555"/>
                          <a:pt x="183" y="555"/>
                        </a:cubicBezTo>
                        <a:cubicBezTo>
                          <a:pt x="114" y="555"/>
                          <a:pt x="50" y="531"/>
                          <a:pt x="0" y="489"/>
                        </a:cubicBezTo>
                        <a:cubicBezTo>
                          <a:pt x="29" y="499"/>
                          <a:pt x="61" y="505"/>
                          <a:pt x="93" y="505"/>
                        </a:cubicBezTo>
                        <a:cubicBezTo>
                          <a:pt x="251" y="505"/>
                          <a:pt x="378" y="377"/>
                          <a:pt x="378" y="219"/>
                        </a:cubicBezTo>
                        <a:cubicBezTo>
                          <a:pt x="378" y="131"/>
                          <a:pt x="339" y="53"/>
                          <a:pt x="276" y="0"/>
                        </a:cubicBezTo>
                        <a:cubicBezTo>
                          <a:pt x="388" y="39"/>
                          <a:pt x="469" y="145"/>
                          <a:pt x="469" y="270"/>
                        </a:cubicBezTo>
                        <a:close/>
                      </a:path>
                    </a:pathLst>
                  </a:custGeom>
                  <a:solidFill>
                    <a:srgbClr val="D1E3E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" name="Oval 22">
                    <a:extLst>
                      <a:ext uri="{FF2B5EF4-FFF2-40B4-BE49-F238E27FC236}">
                        <a16:creationId xmlns:a16="http://schemas.microsoft.com/office/drawing/2014/main" id="{191C88F5-CC9B-4459-9A9D-DAA16113D6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7538" y="1927225"/>
                    <a:ext cx="577850" cy="576263"/>
                  </a:xfrm>
                  <a:prstGeom prst="ellips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Freeform 23">
                    <a:extLst>
                      <a:ext uri="{FF2B5EF4-FFF2-40B4-BE49-F238E27FC236}">
                        <a16:creationId xmlns:a16="http://schemas.microsoft.com/office/drawing/2014/main" id="{0F8EAC3E-FE6B-4AC8-B472-C5E43CE9FE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3113" y="2081213"/>
                    <a:ext cx="261938" cy="268288"/>
                  </a:xfrm>
                  <a:custGeom>
                    <a:avLst/>
                    <a:gdLst>
                      <a:gd name="T0" fmla="*/ 260 w 260"/>
                      <a:gd name="T1" fmla="*/ 168 h 266"/>
                      <a:gd name="T2" fmla="*/ 132 w 260"/>
                      <a:gd name="T3" fmla="*/ 266 h 266"/>
                      <a:gd name="T4" fmla="*/ 0 w 260"/>
                      <a:gd name="T5" fmla="*/ 133 h 266"/>
                      <a:gd name="T6" fmla="*/ 132 w 260"/>
                      <a:gd name="T7" fmla="*/ 0 h 266"/>
                      <a:gd name="T8" fmla="*/ 206 w 260"/>
                      <a:gd name="T9" fmla="*/ 23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0" h="266">
                        <a:moveTo>
                          <a:pt x="260" y="168"/>
                        </a:moveTo>
                        <a:cubicBezTo>
                          <a:pt x="245" y="224"/>
                          <a:pt x="193" y="266"/>
                          <a:pt x="132" y="266"/>
                        </a:cubicBezTo>
                        <a:cubicBezTo>
                          <a:pt x="59" y="266"/>
                          <a:pt x="0" y="206"/>
                          <a:pt x="0" y="133"/>
                        </a:cubicBezTo>
                        <a:cubicBezTo>
                          <a:pt x="0" y="60"/>
                          <a:pt x="59" y="0"/>
                          <a:pt x="132" y="0"/>
                        </a:cubicBezTo>
                        <a:cubicBezTo>
                          <a:pt x="160" y="0"/>
                          <a:pt x="185" y="9"/>
                          <a:pt x="206" y="23"/>
                        </a:cubicBezTo>
                      </a:path>
                    </a:pathLst>
                  </a:cu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" name="Line 24">
                    <a:extLst>
                      <a:ext uri="{FF2B5EF4-FFF2-40B4-BE49-F238E27FC236}">
                        <a16:creationId xmlns:a16="http://schemas.microsoft.com/office/drawing/2014/main" id="{CDB9360A-BA30-48B9-B671-2A36CE4D3A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6463" y="2124075"/>
                    <a:ext cx="139700" cy="92075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" name="Line 25">
                    <a:extLst>
                      <a:ext uri="{FF2B5EF4-FFF2-40B4-BE49-F238E27FC236}">
                        <a16:creationId xmlns:a16="http://schemas.microsoft.com/office/drawing/2014/main" id="{416E22B5-F4DA-4B32-AF90-F591A9A60A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06463" y="2216150"/>
                    <a:ext cx="166688" cy="0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" name="Line 26">
                    <a:extLst>
                      <a:ext uri="{FF2B5EF4-FFF2-40B4-BE49-F238E27FC236}">
                        <a16:creationId xmlns:a16="http://schemas.microsoft.com/office/drawing/2014/main" id="{D2C41497-3ADA-4AA9-8324-900E2841F17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25513" y="2105025"/>
                    <a:ext cx="55563" cy="19050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" name="Line 27">
                    <a:extLst>
                      <a:ext uri="{FF2B5EF4-FFF2-40B4-BE49-F238E27FC236}">
                        <a16:creationId xmlns:a16="http://schemas.microsoft.com/office/drawing/2014/main" id="{A93E1BB8-C8C5-4EF8-B846-6D5E1A1BC35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962026" y="2049463"/>
                    <a:ext cx="19050" cy="55563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C89C1108-D823-4A25-B6E8-ADDAAB804C68}"/>
                  </a:ext>
                </a:extLst>
              </p:cNvPr>
              <p:cNvGrpSpPr/>
              <p:nvPr/>
            </p:nvGrpSpPr>
            <p:grpSpPr>
              <a:xfrm>
                <a:off x="543826" y="2482080"/>
                <a:ext cx="1822302" cy="605234"/>
                <a:chOff x="613389" y="2657566"/>
                <a:chExt cx="1822302" cy="605234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57233790-1B6D-4875-B97A-E9994CC2D151}"/>
                    </a:ext>
                  </a:extLst>
                </p:cNvPr>
                <p:cNvGrpSpPr/>
                <p:nvPr/>
              </p:nvGrpSpPr>
              <p:grpSpPr>
                <a:xfrm>
                  <a:off x="1385353" y="2730304"/>
                  <a:ext cx="1050338" cy="459757"/>
                  <a:chOff x="1302338" y="1896979"/>
                  <a:chExt cx="1050338" cy="459757"/>
                </a:xfrm>
              </p:grpSpPr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24A8F3DC-D1FA-49B5-AE50-458D87DB47F2}"/>
                      </a:ext>
                    </a:extLst>
                  </p:cNvPr>
                  <p:cNvSpPr/>
                  <p:nvPr/>
                </p:nvSpPr>
                <p:spPr>
                  <a:xfrm>
                    <a:off x="1302338" y="1896979"/>
                    <a:ext cx="1050338" cy="276999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D65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Open Sans" panose="020B0606030504020204" pitchFamily="34" charset="0"/>
                        <a:cs typeface="Segoe UI" panose="020B0502040204020203" pitchFamily="34" charset="0"/>
                      </a:rPr>
                      <a:t>From $10 </a:t>
                    </a:r>
                  </a:p>
                </p:txBody>
              </p: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750E0D5B-32E7-45B7-8417-3D2C7694985A}"/>
                      </a:ext>
                    </a:extLst>
                  </p:cNvPr>
                  <p:cNvSpPr/>
                  <p:nvPr/>
                </p:nvSpPr>
                <p:spPr>
                  <a:xfrm>
                    <a:off x="1302338" y="2187459"/>
                    <a:ext cx="1050338" cy="1692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D65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Open Sans" panose="020B0606030504020204" pitchFamily="34" charset="0"/>
                        <a:cs typeface="Segoe UI" panose="020B0502040204020203" pitchFamily="34" charset="0"/>
                      </a:rPr>
                      <a:t>PER SLIDE</a:t>
                    </a:r>
                  </a:p>
                </p:txBody>
              </p:sp>
            </p:grpSp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8C8DE8F7-2FCB-4D09-91D1-83DA72367D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13389" y="2657566"/>
                  <a:ext cx="605940" cy="605234"/>
                </a:xfrm>
                <a:prstGeom prst="rect">
                  <a:avLst/>
                </a:prstGeom>
              </p:spPr>
            </p:pic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274503B-5122-4623-AB9F-1245C2B01E9D}"/>
                  </a:ext>
                </a:extLst>
              </p:cNvPr>
              <p:cNvSpPr/>
              <p:nvPr/>
            </p:nvSpPr>
            <p:spPr>
              <a:xfrm>
                <a:off x="543826" y="3195474"/>
                <a:ext cx="3425682" cy="738664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8DC3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" panose="020B0606030504020204" pitchFamily="34" charset="0"/>
                    <a:cs typeface="Segoe UI" panose="020B0502040204020203" pitchFamily="34" charset="0"/>
                  </a:rPr>
                  <a:t>GET STARTED</a:t>
                </a:r>
              </a:p>
            </p:txBody>
          </p:sp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96F7EA7-DFFB-40E4-87D8-1C8AF2E5E4B4}"/>
                  </a:ext>
                </a:extLst>
              </p:cNvPr>
              <p:cNvSpPr/>
              <p:nvPr/>
            </p:nvSpPr>
            <p:spPr>
              <a:xfrm>
                <a:off x="543826" y="4707710"/>
                <a:ext cx="3081340" cy="55399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  <a:t>Go to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  <a:t>24Slides.com/</a:t>
                </a: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  <a:t>order </a:t>
                </a:r>
                <a:b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  <a:t>to find out more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1797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:a16="http://schemas.microsoft.com/office/drawing/2014/main" id="{26519E81-C48F-4DC1-8447-5AA3137BE5EE}"/>
              </a:ext>
            </a:extLst>
          </p:cNvPr>
          <p:cNvSpPr/>
          <p:nvPr/>
        </p:nvSpPr>
        <p:spPr>
          <a:xfrm>
            <a:off x="6553200" y="0"/>
            <a:ext cx="5638800" cy="6850560"/>
          </a:xfrm>
          <a:prstGeom prst="rect">
            <a:avLst/>
          </a:prstGeom>
          <a:solidFill>
            <a:srgbClr val="DCEC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A23E82-4ADA-4290-A732-46C59CED37BE}"/>
              </a:ext>
            </a:extLst>
          </p:cNvPr>
          <p:cNvSpPr/>
          <p:nvPr/>
        </p:nvSpPr>
        <p:spPr>
          <a:xfrm>
            <a:off x="7064944" y="848715"/>
            <a:ext cx="4513667" cy="2585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With a full team of designers, we produce hundreds of thousands of slides each year, in dozens of languages, for thousands of clients around the world.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14E8360-63F3-4F18-817E-6FBC4551EF0D}"/>
              </a:ext>
            </a:extLst>
          </p:cNvPr>
          <p:cNvSpPr/>
          <p:nvPr/>
        </p:nvSpPr>
        <p:spPr>
          <a:xfrm>
            <a:off x="7064944" y="3685471"/>
            <a:ext cx="3307591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68DC3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Get Started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98F209-5475-4EE8-82B8-E06B477AE492}"/>
              </a:ext>
            </a:extLst>
          </p:cNvPr>
          <p:cNvGrpSpPr/>
          <p:nvPr/>
        </p:nvGrpSpPr>
        <p:grpSpPr>
          <a:xfrm>
            <a:off x="495298" y="500591"/>
            <a:ext cx="5543552" cy="5949434"/>
            <a:chOff x="371248" y="367458"/>
            <a:chExt cx="5791652" cy="621569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D845A77-C33E-4B0F-92C8-5FF58F25D5BB}"/>
                </a:ext>
              </a:extLst>
            </p:cNvPr>
            <p:cNvGrpSpPr/>
            <p:nvPr/>
          </p:nvGrpSpPr>
          <p:grpSpPr>
            <a:xfrm>
              <a:off x="383468" y="2256268"/>
              <a:ext cx="5779430" cy="1621673"/>
              <a:chOff x="392993" y="2284440"/>
              <a:chExt cx="5779430" cy="1621673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E5A8486D-6564-4EC8-AC45-70E000CC59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35" t="7099" r="67646" b="5151"/>
              <a:stretch/>
            </p:blipFill>
            <p:spPr>
              <a:xfrm>
                <a:off x="392993" y="2284440"/>
                <a:ext cx="1425080" cy="1412810"/>
              </a:xfrm>
              <a:custGeom>
                <a:avLst/>
                <a:gdLst>
                  <a:gd name="connsiteX0" fmla="*/ 0 w 1425080"/>
                  <a:gd name="connsiteY0" fmla="*/ 0 h 1412810"/>
                  <a:gd name="connsiteX1" fmla="*/ 1425080 w 1425080"/>
                  <a:gd name="connsiteY1" fmla="*/ 0 h 1412810"/>
                  <a:gd name="connsiteX2" fmla="*/ 1425080 w 1425080"/>
                  <a:gd name="connsiteY2" fmla="*/ 1412810 h 1412810"/>
                  <a:gd name="connsiteX3" fmla="*/ 0 w 1425080"/>
                  <a:gd name="connsiteY3" fmla="*/ 1412810 h 141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080" h="1412810">
                    <a:moveTo>
                      <a:pt x="0" y="0"/>
                    </a:moveTo>
                    <a:lnTo>
                      <a:pt x="1425080" y="0"/>
                    </a:lnTo>
                    <a:lnTo>
                      <a:pt x="1425080" y="1412810"/>
                    </a:lnTo>
                    <a:lnTo>
                      <a:pt x="0" y="1412810"/>
                    </a:lnTo>
                    <a:close/>
                  </a:path>
                </a:pathLst>
              </a:cu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4B3E1175-FC7B-4851-8C36-C1A36B45F8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987" t="13143" r="-2475" b="8671"/>
              <a:stretch/>
            </p:blipFill>
            <p:spPr>
              <a:xfrm>
                <a:off x="1797650" y="2297936"/>
                <a:ext cx="4374773" cy="1608177"/>
              </a:xfrm>
              <a:custGeom>
                <a:avLst/>
                <a:gdLst>
                  <a:gd name="connsiteX0" fmla="*/ 0 w 4374773"/>
                  <a:gd name="connsiteY0" fmla="*/ 0 h 1741864"/>
                  <a:gd name="connsiteX1" fmla="*/ 4374773 w 4374773"/>
                  <a:gd name="connsiteY1" fmla="*/ 0 h 1741864"/>
                  <a:gd name="connsiteX2" fmla="*/ 4374773 w 4374773"/>
                  <a:gd name="connsiteY2" fmla="*/ 1741864 h 1741864"/>
                  <a:gd name="connsiteX3" fmla="*/ 0 w 4374773"/>
                  <a:gd name="connsiteY3" fmla="*/ 1741864 h 1741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74773" h="1741864">
                    <a:moveTo>
                      <a:pt x="0" y="0"/>
                    </a:moveTo>
                    <a:lnTo>
                      <a:pt x="4374773" y="0"/>
                    </a:lnTo>
                    <a:lnTo>
                      <a:pt x="4374773" y="1741864"/>
                    </a:lnTo>
                    <a:lnTo>
                      <a:pt x="0" y="1741864"/>
                    </a:lnTo>
                    <a:close/>
                  </a:path>
                </a:pathLst>
              </a:custGeom>
            </p:spPr>
          </p:pic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264E504-EEA2-4C9F-B38C-F1B0FEEF4CAC}"/>
                </a:ext>
              </a:extLst>
            </p:cNvPr>
            <p:cNvGrpSpPr/>
            <p:nvPr/>
          </p:nvGrpSpPr>
          <p:grpSpPr>
            <a:xfrm>
              <a:off x="383467" y="367458"/>
              <a:ext cx="5779433" cy="1528842"/>
              <a:chOff x="392992" y="527185"/>
              <a:chExt cx="5779433" cy="1528842"/>
            </a:xfrm>
          </p:grpSpPr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1B273EAB-7E0C-4A47-9226-FC530BF43B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8" t="-6003" r="66869" b="-3962"/>
              <a:stretch/>
            </p:blipFill>
            <p:spPr>
              <a:xfrm>
                <a:off x="392992" y="527185"/>
                <a:ext cx="1425080" cy="1412811"/>
              </a:xfrm>
              <a:custGeom>
                <a:avLst/>
                <a:gdLst>
                  <a:gd name="connsiteX0" fmla="*/ 0 w 917575"/>
                  <a:gd name="connsiteY0" fmla="*/ 0 h 909675"/>
                  <a:gd name="connsiteX1" fmla="*/ 917575 w 917575"/>
                  <a:gd name="connsiteY1" fmla="*/ 0 h 909675"/>
                  <a:gd name="connsiteX2" fmla="*/ 917575 w 917575"/>
                  <a:gd name="connsiteY2" fmla="*/ 909675 h 909675"/>
                  <a:gd name="connsiteX3" fmla="*/ 0 w 917575"/>
                  <a:gd name="connsiteY3" fmla="*/ 909675 h 9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7575" h="909675">
                    <a:moveTo>
                      <a:pt x="0" y="0"/>
                    </a:moveTo>
                    <a:lnTo>
                      <a:pt x="917575" y="0"/>
                    </a:lnTo>
                    <a:lnTo>
                      <a:pt x="917575" y="909675"/>
                    </a:lnTo>
                    <a:lnTo>
                      <a:pt x="0" y="909675"/>
                    </a:lnTo>
                    <a:close/>
                  </a:path>
                </a:pathLst>
              </a:cu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EB88A6E0-C2AC-4059-820F-FC3B91E21A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956" t="4006" r="2305" b="6680"/>
              <a:stretch/>
            </p:blipFill>
            <p:spPr>
              <a:xfrm>
                <a:off x="1797651" y="527185"/>
                <a:ext cx="4374774" cy="1528842"/>
              </a:xfrm>
              <a:custGeom>
                <a:avLst/>
                <a:gdLst>
                  <a:gd name="connsiteX0" fmla="*/ 0 w 4095065"/>
                  <a:gd name="connsiteY0" fmla="*/ 0 h 909675"/>
                  <a:gd name="connsiteX1" fmla="*/ 4095065 w 4095065"/>
                  <a:gd name="connsiteY1" fmla="*/ 0 h 909675"/>
                  <a:gd name="connsiteX2" fmla="*/ 4095065 w 4095065"/>
                  <a:gd name="connsiteY2" fmla="*/ 909675 h 909675"/>
                  <a:gd name="connsiteX3" fmla="*/ 0 w 4095065"/>
                  <a:gd name="connsiteY3" fmla="*/ 909675 h 9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5065" h="909675">
                    <a:moveTo>
                      <a:pt x="0" y="0"/>
                    </a:moveTo>
                    <a:lnTo>
                      <a:pt x="4095065" y="0"/>
                    </a:lnTo>
                    <a:lnTo>
                      <a:pt x="4095065" y="909675"/>
                    </a:lnTo>
                    <a:lnTo>
                      <a:pt x="0" y="909675"/>
                    </a:lnTo>
                    <a:close/>
                  </a:path>
                </a:pathLst>
              </a:custGeom>
            </p:spPr>
          </p:pic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6A72FD5-B3CB-4D7F-8642-AD1B2BE936F6}"/>
                </a:ext>
              </a:extLst>
            </p:cNvPr>
            <p:cNvGrpSpPr/>
            <p:nvPr/>
          </p:nvGrpSpPr>
          <p:grpSpPr>
            <a:xfrm>
              <a:off x="401564" y="4237908"/>
              <a:ext cx="5743239" cy="2345249"/>
              <a:chOff x="411089" y="4191148"/>
              <a:chExt cx="5743239" cy="2345249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22BFEC5D-EDEB-4EE8-8037-3E3F984559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768" t="9595" r="-1553" b="5072"/>
              <a:stretch/>
            </p:blipFill>
            <p:spPr>
              <a:xfrm>
                <a:off x="1779555" y="4191148"/>
                <a:ext cx="4374773" cy="2345249"/>
              </a:xfrm>
              <a:custGeom>
                <a:avLst/>
                <a:gdLst>
                  <a:gd name="connsiteX0" fmla="*/ 0 w 4095065"/>
                  <a:gd name="connsiteY0" fmla="*/ 0 h 909675"/>
                  <a:gd name="connsiteX1" fmla="*/ 4095065 w 4095065"/>
                  <a:gd name="connsiteY1" fmla="*/ 0 h 909675"/>
                  <a:gd name="connsiteX2" fmla="*/ 4095065 w 4095065"/>
                  <a:gd name="connsiteY2" fmla="*/ 909675 h 909675"/>
                  <a:gd name="connsiteX3" fmla="*/ 0 w 4095065"/>
                  <a:gd name="connsiteY3" fmla="*/ 909675 h 9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5065" h="909675">
                    <a:moveTo>
                      <a:pt x="0" y="0"/>
                    </a:moveTo>
                    <a:lnTo>
                      <a:pt x="4095065" y="0"/>
                    </a:lnTo>
                    <a:lnTo>
                      <a:pt x="4095065" y="909675"/>
                    </a:lnTo>
                    <a:lnTo>
                      <a:pt x="0" y="909675"/>
                    </a:lnTo>
                    <a:close/>
                  </a:path>
                </a:pathLst>
              </a:cu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C809BBA1-2476-435D-9D8F-C8B938E8EE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59" t="3031" r="67137" b="28821"/>
              <a:stretch/>
            </p:blipFill>
            <p:spPr>
              <a:xfrm>
                <a:off x="411089" y="4298666"/>
                <a:ext cx="1425082" cy="1412811"/>
              </a:xfrm>
              <a:custGeom>
                <a:avLst/>
                <a:gdLst>
                  <a:gd name="connsiteX0" fmla="*/ 0 w 917575"/>
                  <a:gd name="connsiteY0" fmla="*/ 0 h 909675"/>
                  <a:gd name="connsiteX1" fmla="*/ 917575 w 917575"/>
                  <a:gd name="connsiteY1" fmla="*/ 0 h 909675"/>
                  <a:gd name="connsiteX2" fmla="*/ 917575 w 917575"/>
                  <a:gd name="connsiteY2" fmla="*/ 909675 h 909675"/>
                  <a:gd name="connsiteX3" fmla="*/ 0 w 917575"/>
                  <a:gd name="connsiteY3" fmla="*/ 909675 h 9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7575" h="909675">
                    <a:moveTo>
                      <a:pt x="0" y="0"/>
                    </a:moveTo>
                    <a:lnTo>
                      <a:pt x="917575" y="0"/>
                    </a:lnTo>
                    <a:lnTo>
                      <a:pt x="917575" y="909675"/>
                    </a:lnTo>
                    <a:lnTo>
                      <a:pt x="0" y="909675"/>
                    </a:lnTo>
                    <a:close/>
                  </a:path>
                </a:pathLst>
              </a:custGeom>
            </p:spPr>
          </p:pic>
        </p:grp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1050D9D-4058-4D45-A51D-AB2BBB5F8A79}"/>
                </a:ext>
              </a:extLst>
            </p:cNvPr>
            <p:cNvCxnSpPr>
              <a:cxnSpLocks/>
            </p:cNvCxnSpPr>
            <p:nvPr/>
          </p:nvCxnSpPr>
          <p:spPr>
            <a:xfrm>
              <a:off x="371248" y="4057925"/>
              <a:ext cx="57901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1D2AF1F-4132-440F-9D32-9AF207CE1448}"/>
                </a:ext>
              </a:extLst>
            </p:cNvPr>
            <p:cNvCxnSpPr>
              <a:cxnSpLocks/>
            </p:cNvCxnSpPr>
            <p:nvPr/>
          </p:nvCxnSpPr>
          <p:spPr>
            <a:xfrm>
              <a:off x="371248" y="2076284"/>
              <a:ext cx="57901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6FB6ED9-4944-4C39-B3F1-D940C9ED2E39}"/>
              </a:ext>
            </a:extLst>
          </p:cNvPr>
          <p:cNvGrpSpPr/>
          <p:nvPr/>
        </p:nvGrpSpPr>
        <p:grpSpPr>
          <a:xfrm>
            <a:off x="10928712" y="6378850"/>
            <a:ext cx="947290" cy="270982"/>
            <a:chOff x="4103688" y="-2378075"/>
            <a:chExt cx="1309687" cy="374650"/>
          </a:xfrm>
          <a:solidFill>
            <a:srgbClr val="468DC3"/>
          </a:solidFill>
        </p:grpSpPr>
        <p:sp>
          <p:nvSpPr>
            <p:cNvPr id="93" name="Freeform 254">
              <a:extLst>
                <a:ext uri="{FF2B5EF4-FFF2-40B4-BE49-F238E27FC236}">
                  <a16:creationId xmlns:a16="http://schemas.microsoft.com/office/drawing/2014/main" id="{73820BC4-C177-49E8-B574-9F605AACC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255">
              <a:extLst>
                <a:ext uri="{FF2B5EF4-FFF2-40B4-BE49-F238E27FC236}">
                  <a16:creationId xmlns:a16="http://schemas.microsoft.com/office/drawing/2014/main" id="{137DFC2F-F31C-415D-BC34-733E075AE5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256">
              <a:extLst>
                <a:ext uri="{FF2B5EF4-FFF2-40B4-BE49-F238E27FC236}">
                  <a16:creationId xmlns:a16="http://schemas.microsoft.com/office/drawing/2014/main" id="{2F17AE13-EE80-4D63-86B9-BDDD46D74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257">
              <a:extLst>
                <a:ext uri="{FF2B5EF4-FFF2-40B4-BE49-F238E27FC236}">
                  <a16:creationId xmlns:a16="http://schemas.microsoft.com/office/drawing/2014/main" id="{A1B8A2FB-8732-414D-A4E3-094F84A120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258">
              <a:extLst>
                <a:ext uri="{FF2B5EF4-FFF2-40B4-BE49-F238E27FC236}">
                  <a16:creationId xmlns:a16="http://schemas.microsoft.com/office/drawing/2014/main" id="{5BE0B229-8A14-4FE7-ABC2-5C80BBE560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259">
              <a:extLst>
                <a:ext uri="{FF2B5EF4-FFF2-40B4-BE49-F238E27FC236}">
                  <a16:creationId xmlns:a16="http://schemas.microsoft.com/office/drawing/2014/main" id="{CAECD71B-075B-4260-8514-D7E858871A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260">
              <a:extLst>
                <a:ext uri="{FF2B5EF4-FFF2-40B4-BE49-F238E27FC236}">
                  <a16:creationId xmlns:a16="http://schemas.microsoft.com/office/drawing/2014/main" id="{57AD8954-8543-4956-A614-5669BF823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Rectangle 261">
              <a:extLst>
                <a:ext uri="{FF2B5EF4-FFF2-40B4-BE49-F238E27FC236}">
                  <a16:creationId xmlns:a16="http://schemas.microsoft.com/office/drawing/2014/main" id="{F9B089D1-FDAF-4A0F-BD3D-664DD198D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262">
              <a:extLst>
                <a:ext uri="{FF2B5EF4-FFF2-40B4-BE49-F238E27FC236}">
                  <a16:creationId xmlns:a16="http://schemas.microsoft.com/office/drawing/2014/main" id="{75596C62-BF8E-4158-84B8-949CCA5F5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235DBE7-9C8E-4A39-B93C-90B4970974DE}"/>
              </a:ext>
            </a:extLst>
          </p:cNvPr>
          <p:cNvSpPr/>
          <p:nvPr/>
        </p:nvSpPr>
        <p:spPr>
          <a:xfrm>
            <a:off x="7064944" y="4424135"/>
            <a:ext cx="481105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Go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24Slides.com/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order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to find out more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3D65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779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2BD925E-0CE8-4479-AE6E-09E372CA2F19}"/>
              </a:ext>
            </a:extLst>
          </p:cNvPr>
          <p:cNvGrpSpPr/>
          <p:nvPr/>
        </p:nvGrpSpPr>
        <p:grpSpPr>
          <a:xfrm>
            <a:off x="1938308" y="4774358"/>
            <a:ext cx="8315383" cy="908475"/>
            <a:chOff x="1715637" y="4908708"/>
            <a:chExt cx="8315383" cy="908475"/>
          </a:xfrm>
        </p:grpSpPr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4A0C7763-58C7-4971-85F2-47EB4C2FD1C7}"/>
                </a:ext>
              </a:extLst>
            </p:cNvPr>
            <p:cNvGrpSpPr/>
            <p:nvPr/>
          </p:nvGrpSpPr>
          <p:grpSpPr>
            <a:xfrm>
              <a:off x="1715637" y="5113940"/>
              <a:ext cx="8315383" cy="703243"/>
              <a:chOff x="407242" y="5207636"/>
              <a:chExt cx="8315383" cy="703243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144" y="5601841"/>
                <a:ext cx="3388816" cy="261050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242" y="5353156"/>
                <a:ext cx="3505467" cy="2700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881962" y="5438321"/>
                <a:ext cx="324541" cy="95886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334094" y="5699241"/>
                <a:ext cx="510796" cy="109758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4727" y="5207636"/>
                <a:ext cx="745507" cy="521855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8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593" b="28061"/>
              <a:stretch/>
            </p:blipFill>
            <p:spPr>
              <a:xfrm>
                <a:off x="6613249" y="5678706"/>
                <a:ext cx="1019828" cy="207812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96903" y="5650502"/>
                <a:ext cx="1094595" cy="158497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39723" y="5345024"/>
                <a:ext cx="682902" cy="517867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11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7516975" y="5627366"/>
                <a:ext cx="436325" cy="240853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4382" y="5455054"/>
                <a:ext cx="699423" cy="64257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1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5300540" y="5343036"/>
                <a:ext cx="737634" cy="193217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1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19649" y="5298338"/>
                <a:ext cx="959088" cy="340452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1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4805" y="5599122"/>
                <a:ext cx="415676" cy="311757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1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9540" y="5699241"/>
                <a:ext cx="435442" cy="97104"/>
              </a:xfrm>
              <a:prstGeom prst="rect">
                <a:avLst/>
              </a:prstGeom>
            </p:spPr>
          </p:pic>
        </p:grpSp>
        <p:sp>
          <p:nvSpPr>
            <p:cNvPr id="51" name="TextBox 50"/>
            <p:cNvSpPr txBox="1"/>
            <p:nvPr/>
          </p:nvSpPr>
          <p:spPr>
            <a:xfrm>
              <a:off x="5349787" y="4908708"/>
              <a:ext cx="1047083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algn="ctr">
                <a:defRPr sz="1400">
                  <a:solidFill>
                    <a:srgbClr val="083D65"/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As used by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1AA2A670-4772-4504-9A86-BE460BACA39F}"/>
              </a:ext>
            </a:extLst>
          </p:cNvPr>
          <p:cNvSpPr/>
          <p:nvPr/>
        </p:nvSpPr>
        <p:spPr>
          <a:xfrm>
            <a:off x="2732747" y="530093"/>
            <a:ext cx="672650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 SOLUTION FOR YOUR ENTIRE TEAM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9810A48-58EE-4653-9094-4015568448A4}"/>
              </a:ext>
            </a:extLst>
          </p:cNvPr>
          <p:cNvSpPr/>
          <p:nvPr/>
        </p:nvSpPr>
        <p:spPr>
          <a:xfrm>
            <a:off x="672664" y="1371075"/>
            <a:ext cx="2360745" cy="738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$899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E18B150-0A63-4BDA-9D00-C2EAC0C3644D}"/>
              </a:ext>
            </a:extLst>
          </p:cNvPr>
          <p:cNvSpPr/>
          <p:nvPr/>
        </p:nvSpPr>
        <p:spPr>
          <a:xfrm>
            <a:off x="1566636" y="2270553"/>
            <a:ext cx="7534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month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C998BA0-6D9C-4E71-AABD-0B1CE27665CD}"/>
              </a:ext>
            </a:extLst>
          </p:cNvPr>
          <p:cNvSpPr/>
          <p:nvPr/>
        </p:nvSpPr>
        <p:spPr>
          <a:xfrm>
            <a:off x="883750" y="2614527"/>
            <a:ext cx="1938573" cy="1656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10 Slides / day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From $4.5 per slide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24 hour turn around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Dedicated Team</a:t>
            </a: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7D2AC6DF-FF9A-488F-9123-53AA85D9365B}"/>
              </a:ext>
            </a:extLst>
          </p:cNvPr>
          <p:cNvGrpSpPr/>
          <p:nvPr/>
        </p:nvGrpSpPr>
        <p:grpSpPr>
          <a:xfrm>
            <a:off x="600617" y="1217205"/>
            <a:ext cx="2504839" cy="3373586"/>
            <a:chOff x="600617" y="1217205"/>
            <a:chExt cx="2504839" cy="337358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F60778-A552-4178-967A-D6012B06C7A5}"/>
                </a:ext>
              </a:extLst>
            </p:cNvPr>
            <p:cNvSpPr/>
            <p:nvPr/>
          </p:nvSpPr>
          <p:spPr>
            <a:xfrm>
              <a:off x="600617" y="4545072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C018E09C-793B-4B90-8ABF-2FDE455E5932}"/>
                </a:ext>
              </a:extLst>
            </p:cNvPr>
            <p:cNvSpPr/>
            <p:nvPr/>
          </p:nvSpPr>
          <p:spPr>
            <a:xfrm>
              <a:off x="600617" y="1217205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A4577D3E-B848-40A4-BDA3-371D139FFCD7}"/>
              </a:ext>
            </a:extLst>
          </p:cNvPr>
          <p:cNvSpPr/>
          <p:nvPr/>
        </p:nvSpPr>
        <p:spPr>
          <a:xfrm>
            <a:off x="3363956" y="1371073"/>
            <a:ext cx="215384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$1,900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D332408-7260-462F-AD7D-949F359D495F}"/>
              </a:ext>
            </a:extLst>
          </p:cNvPr>
          <p:cNvSpPr/>
          <p:nvPr/>
        </p:nvSpPr>
        <p:spPr>
          <a:xfrm>
            <a:off x="4126466" y="2215788"/>
            <a:ext cx="7534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month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AD4C567-68CB-4D4E-B46F-AE6B623D0433}"/>
              </a:ext>
            </a:extLst>
          </p:cNvPr>
          <p:cNvSpPr/>
          <p:nvPr/>
        </p:nvSpPr>
        <p:spPr>
          <a:xfrm>
            <a:off x="3443580" y="2614527"/>
            <a:ext cx="1938573" cy="1656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25 Slides / day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From $3.8 per slide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24 hour turn around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Dedicated Team</a:t>
            </a: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4AD765A-A9FC-4380-B5C5-AA23BE3F2EC4}"/>
              </a:ext>
            </a:extLst>
          </p:cNvPr>
          <p:cNvGrpSpPr/>
          <p:nvPr/>
        </p:nvGrpSpPr>
        <p:grpSpPr>
          <a:xfrm>
            <a:off x="3188457" y="1217205"/>
            <a:ext cx="2504839" cy="3373586"/>
            <a:chOff x="3188457" y="1217205"/>
            <a:chExt cx="2504839" cy="3373586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87C9854-6707-49B5-AAB0-8B1D104C416C}"/>
                </a:ext>
              </a:extLst>
            </p:cNvPr>
            <p:cNvSpPr/>
            <p:nvPr/>
          </p:nvSpPr>
          <p:spPr>
            <a:xfrm>
              <a:off x="3188457" y="4545072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0F3AED94-9359-4B1F-8C66-3940EF11161C}"/>
                </a:ext>
              </a:extLst>
            </p:cNvPr>
            <p:cNvSpPr/>
            <p:nvPr/>
          </p:nvSpPr>
          <p:spPr>
            <a:xfrm>
              <a:off x="3188457" y="1217205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D0F8E0FA-CCB1-49A3-A9B0-3F4C9A67031D}"/>
              </a:ext>
            </a:extLst>
          </p:cNvPr>
          <p:cNvSpPr/>
          <p:nvPr/>
        </p:nvSpPr>
        <p:spPr>
          <a:xfrm>
            <a:off x="5943601" y="1367030"/>
            <a:ext cx="2214068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$3,900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B28A30F-72A1-42C4-A692-7D530C4C9432}"/>
              </a:ext>
            </a:extLst>
          </p:cNvPr>
          <p:cNvSpPr/>
          <p:nvPr/>
        </p:nvSpPr>
        <p:spPr>
          <a:xfrm>
            <a:off x="6652009" y="2215788"/>
            <a:ext cx="7534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month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F2E9147-0F90-4A93-A6A8-A2641F87607B}"/>
              </a:ext>
            </a:extLst>
          </p:cNvPr>
          <p:cNvSpPr/>
          <p:nvPr/>
        </p:nvSpPr>
        <p:spPr>
          <a:xfrm>
            <a:off x="6059428" y="2614527"/>
            <a:ext cx="1938573" cy="1656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60 Slides / day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From $3.2 per slide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24 hour turn around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Dedicated Team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BF79B94-9DA8-473D-907F-927F10FFAFC1}"/>
              </a:ext>
            </a:extLst>
          </p:cNvPr>
          <p:cNvGrpSpPr/>
          <p:nvPr/>
        </p:nvGrpSpPr>
        <p:grpSpPr>
          <a:xfrm>
            <a:off x="5776296" y="1217205"/>
            <a:ext cx="2504839" cy="3373586"/>
            <a:chOff x="5776296" y="1217205"/>
            <a:chExt cx="2504839" cy="3373586"/>
          </a:xfrm>
        </p:grpSpPr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77D988CC-9B88-413E-93C2-C869C58096EA}"/>
                </a:ext>
              </a:extLst>
            </p:cNvPr>
            <p:cNvSpPr/>
            <p:nvPr/>
          </p:nvSpPr>
          <p:spPr>
            <a:xfrm>
              <a:off x="5776296" y="4545072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533D9528-ECF4-4BA2-B405-B2CEB02B7987}"/>
                </a:ext>
              </a:extLst>
            </p:cNvPr>
            <p:cNvSpPr/>
            <p:nvPr/>
          </p:nvSpPr>
          <p:spPr>
            <a:xfrm>
              <a:off x="5776296" y="1217205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B62136CF-26D1-4E3C-A6C7-CF76DF49877A}"/>
              </a:ext>
            </a:extLst>
          </p:cNvPr>
          <p:cNvGrpSpPr/>
          <p:nvPr/>
        </p:nvGrpSpPr>
        <p:grpSpPr>
          <a:xfrm>
            <a:off x="8386621" y="1217205"/>
            <a:ext cx="3134032" cy="3373586"/>
            <a:chOff x="8575598" y="1339841"/>
            <a:chExt cx="2988302" cy="3373586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95C9B982-0181-4CF4-8DC6-5A27C0EB2B38}"/>
                </a:ext>
              </a:extLst>
            </p:cNvPr>
            <p:cNvSpPr/>
            <p:nvPr/>
          </p:nvSpPr>
          <p:spPr>
            <a:xfrm>
              <a:off x="8575599" y="4667708"/>
              <a:ext cx="2988301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6E863F44-D1D6-46E5-928B-2C8B5D8D5E1A}"/>
                </a:ext>
              </a:extLst>
            </p:cNvPr>
            <p:cNvSpPr/>
            <p:nvPr/>
          </p:nvSpPr>
          <p:spPr>
            <a:xfrm>
              <a:off x="8575598" y="1339841"/>
              <a:ext cx="2988301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9E872107-4427-4CB1-85DD-A1628A5A5DD7}"/>
              </a:ext>
            </a:extLst>
          </p:cNvPr>
          <p:cNvSpPr/>
          <p:nvPr/>
        </p:nvSpPr>
        <p:spPr>
          <a:xfrm>
            <a:off x="8451712" y="1439378"/>
            <a:ext cx="300385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ENTERPRISE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D940FEB-1A4B-411C-B871-96146C6667B5}"/>
              </a:ext>
            </a:extLst>
          </p:cNvPr>
          <p:cNvGrpSpPr/>
          <p:nvPr/>
        </p:nvGrpSpPr>
        <p:grpSpPr>
          <a:xfrm>
            <a:off x="9254030" y="2112168"/>
            <a:ext cx="1394505" cy="1320877"/>
            <a:chOff x="5232563" y="1693503"/>
            <a:chExt cx="1726417" cy="1635263"/>
          </a:xfrm>
        </p:grpSpPr>
        <p:sp>
          <p:nvSpPr>
            <p:cNvPr id="124" name="Freeform 84">
              <a:extLst>
                <a:ext uri="{FF2B5EF4-FFF2-40B4-BE49-F238E27FC236}">
                  <a16:creationId xmlns:a16="http://schemas.microsoft.com/office/drawing/2014/main" id="{CBA217BF-C4C0-4BDA-91AA-17D44242D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582" y="1705023"/>
              <a:ext cx="1613726" cy="1612224"/>
            </a:xfrm>
            <a:custGeom>
              <a:avLst/>
              <a:gdLst>
                <a:gd name="T0" fmla="*/ 1715 w 1715"/>
                <a:gd name="T1" fmla="*/ 857 h 1715"/>
                <a:gd name="T2" fmla="*/ 1681 w 1715"/>
                <a:gd name="T3" fmla="*/ 1098 h 1715"/>
                <a:gd name="T4" fmla="*/ 1239 w 1715"/>
                <a:gd name="T5" fmla="*/ 1626 h 1715"/>
                <a:gd name="T6" fmla="*/ 858 w 1715"/>
                <a:gd name="T7" fmla="*/ 1715 h 1715"/>
                <a:gd name="T8" fmla="*/ 0 w 1715"/>
                <a:gd name="T9" fmla="*/ 857 h 1715"/>
                <a:gd name="T10" fmla="*/ 858 w 1715"/>
                <a:gd name="T11" fmla="*/ 0 h 1715"/>
                <a:gd name="T12" fmla="*/ 1715 w 1715"/>
                <a:gd name="T13" fmla="*/ 857 h 1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5" h="1715">
                  <a:moveTo>
                    <a:pt x="1715" y="857"/>
                  </a:moveTo>
                  <a:cubicBezTo>
                    <a:pt x="1715" y="941"/>
                    <a:pt x="1703" y="1021"/>
                    <a:pt x="1681" y="1098"/>
                  </a:cubicBezTo>
                  <a:cubicBezTo>
                    <a:pt x="1614" y="1329"/>
                    <a:pt x="1451" y="1520"/>
                    <a:pt x="1239" y="1626"/>
                  </a:cubicBezTo>
                  <a:cubicBezTo>
                    <a:pt x="1124" y="1683"/>
                    <a:pt x="994" y="1715"/>
                    <a:pt x="858" y="1715"/>
                  </a:cubicBezTo>
                  <a:cubicBezTo>
                    <a:pt x="384" y="1715"/>
                    <a:pt x="0" y="1331"/>
                    <a:pt x="0" y="857"/>
                  </a:cubicBezTo>
                  <a:cubicBezTo>
                    <a:pt x="0" y="384"/>
                    <a:pt x="384" y="0"/>
                    <a:pt x="858" y="0"/>
                  </a:cubicBezTo>
                  <a:cubicBezTo>
                    <a:pt x="1331" y="0"/>
                    <a:pt x="1715" y="384"/>
                    <a:pt x="1715" y="857"/>
                  </a:cubicBezTo>
                </a:path>
              </a:pathLst>
            </a:custGeom>
            <a:solidFill>
              <a:srgbClr val="E4F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85">
              <a:extLst>
                <a:ext uri="{FF2B5EF4-FFF2-40B4-BE49-F238E27FC236}">
                  <a16:creationId xmlns:a16="http://schemas.microsoft.com/office/drawing/2014/main" id="{4BE3CEA2-0D1E-471C-B4D7-D052E2FA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563" y="1693503"/>
              <a:ext cx="1635764" cy="1635263"/>
            </a:xfrm>
            <a:custGeom>
              <a:avLst/>
              <a:gdLst>
                <a:gd name="T0" fmla="*/ 1727 w 1739"/>
                <a:gd name="T1" fmla="*/ 869 h 1739"/>
                <a:gd name="T2" fmla="*/ 1715 w 1739"/>
                <a:gd name="T3" fmla="*/ 869 h 1739"/>
                <a:gd name="T4" fmla="*/ 1681 w 1739"/>
                <a:gd name="T5" fmla="*/ 1106 h 1739"/>
                <a:gd name="T6" fmla="*/ 1245 w 1739"/>
                <a:gd name="T7" fmla="*/ 1627 h 1739"/>
                <a:gd name="T8" fmla="*/ 870 w 1739"/>
                <a:gd name="T9" fmla="*/ 1715 h 1739"/>
                <a:gd name="T10" fmla="*/ 272 w 1739"/>
                <a:gd name="T11" fmla="*/ 1467 h 1739"/>
                <a:gd name="T12" fmla="*/ 24 w 1739"/>
                <a:gd name="T13" fmla="*/ 869 h 1739"/>
                <a:gd name="T14" fmla="*/ 272 w 1739"/>
                <a:gd name="T15" fmla="*/ 272 h 1739"/>
                <a:gd name="T16" fmla="*/ 870 w 1739"/>
                <a:gd name="T17" fmla="*/ 24 h 1739"/>
                <a:gd name="T18" fmla="*/ 1467 w 1739"/>
                <a:gd name="T19" fmla="*/ 272 h 1739"/>
                <a:gd name="T20" fmla="*/ 1715 w 1739"/>
                <a:gd name="T21" fmla="*/ 869 h 1739"/>
                <a:gd name="T22" fmla="*/ 1727 w 1739"/>
                <a:gd name="T23" fmla="*/ 869 h 1739"/>
                <a:gd name="T24" fmla="*/ 1739 w 1739"/>
                <a:gd name="T25" fmla="*/ 869 h 1739"/>
                <a:gd name="T26" fmla="*/ 870 w 1739"/>
                <a:gd name="T27" fmla="*/ 0 h 1739"/>
                <a:gd name="T28" fmla="*/ 0 w 1739"/>
                <a:gd name="T29" fmla="*/ 869 h 1739"/>
                <a:gd name="T30" fmla="*/ 870 w 1739"/>
                <a:gd name="T31" fmla="*/ 1739 h 1739"/>
                <a:gd name="T32" fmla="*/ 1256 w 1739"/>
                <a:gd name="T33" fmla="*/ 1649 h 1739"/>
                <a:gd name="T34" fmla="*/ 1704 w 1739"/>
                <a:gd name="T35" fmla="*/ 1113 h 1739"/>
                <a:gd name="T36" fmla="*/ 1739 w 1739"/>
                <a:gd name="T37" fmla="*/ 869 h 1739"/>
                <a:gd name="T38" fmla="*/ 1727 w 1739"/>
                <a:gd name="T39" fmla="*/ 869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39" h="1739">
                  <a:moveTo>
                    <a:pt x="1727" y="869"/>
                  </a:moveTo>
                  <a:cubicBezTo>
                    <a:pt x="1715" y="869"/>
                    <a:pt x="1715" y="869"/>
                    <a:pt x="1715" y="869"/>
                  </a:cubicBezTo>
                  <a:cubicBezTo>
                    <a:pt x="1715" y="952"/>
                    <a:pt x="1703" y="1031"/>
                    <a:pt x="1681" y="1106"/>
                  </a:cubicBezTo>
                  <a:cubicBezTo>
                    <a:pt x="1615" y="1335"/>
                    <a:pt x="1455" y="1523"/>
                    <a:pt x="1245" y="1627"/>
                  </a:cubicBezTo>
                  <a:cubicBezTo>
                    <a:pt x="1132" y="1683"/>
                    <a:pt x="1005" y="1715"/>
                    <a:pt x="870" y="1715"/>
                  </a:cubicBezTo>
                  <a:cubicBezTo>
                    <a:pt x="636" y="1715"/>
                    <a:pt x="425" y="1620"/>
                    <a:pt x="272" y="1467"/>
                  </a:cubicBezTo>
                  <a:cubicBezTo>
                    <a:pt x="119" y="1314"/>
                    <a:pt x="24" y="1103"/>
                    <a:pt x="24" y="869"/>
                  </a:cubicBezTo>
                  <a:cubicBezTo>
                    <a:pt x="24" y="636"/>
                    <a:pt x="119" y="425"/>
                    <a:pt x="272" y="272"/>
                  </a:cubicBezTo>
                  <a:cubicBezTo>
                    <a:pt x="425" y="119"/>
                    <a:pt x="636" y="24"/>
                    <a:pt x="870" y="24"/>
                  </a:cubicBezTo>
                  <a:cubicBezTo>
                    <a:pt x="1103" y="24"/>
                    <a:pt x="1314" y="119"/>
                    <a:pt x="1467" y="272"/>
                  </a:cubicBezTo>
                  <a:cubicBezTo>
                    <a:pt x="1620" y="425"/>
                    <a:pt x="1715" y="636"/>
                    <a:pt x="1715" y="869"/>
                  </a:cubicBezTo>
                  <a:cubicBezTo>
                    <a:pt x="1727" y="869"/>
                    <a:pt x="1727" y="869"/>
                    <a:pt x="1727" y="869"/>
                  </a:cubicBezTo>
                  <a:cubicBezTo>
                    <a:pt x="1739" y="869"/>
                    <a:pt x="1739" y="869"/>
                    <a:pt x="1739" y="869"/>
                  </a:cubicBezTo>
                  <a:cubicBezTo>
                    <a:pt x="1739" y="389"/>
                    <a:pt x="1350" y="0"/>
                    <a:pt x="870" y="0"/>
                  </a:cubicBezTo>
                  <a:cubicBezTo>
                    <a:pt x="389" y="0"/>
                    <a:pt x="0" y="389"/>
                    <a:pt x="0" y="869"/>
                  </a:cubicBezTo>
                  <a:cubicBezTo>
                    <a:pt x="0" y="1350"/>
                    <a:pt x="389" y="1739"/>
                    <a:pt x="870" y="1739"/>
                  </a:cubicBezTo>
                  <a:cubicBezTo>
                    <a:pt x="1008" y="1739"/>
                    <a:pt x="1139" y="1706"/>
                    <a:pt x="1256" y="1649"/>
                  </a:cubicBezTo>
                  <a:cubicBezTo>
                    <a:pt x="1471" y="1542"/>
                    <a:pt x="1636" y="1348"/>
                    <a:pt x="1704" y="1113"/>
                  </a:cubicBezTo>
                  <a:cubicBezTo>
                    <a:pt x="1727" y="1036"/>
                    <a:pt x="1739" y="954"/>
                    <a:pt x="1739" y="869"/>
                  </a:cubicBezTo>
                  <a:cubicBezTo>
                    <a:pt x="1727" y="869"/>
                    <a:pt x="1727" y="869"/>
                    <a:pt x="1727" y="869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86">
              <a:extLst>
                <a:ext uri="{FF2B5EF4-FFF2-40B4-BE49-F238E27FC236}">
                  <a16:creationId xmlns:a16="http://schemas.microsoft.com/office/drawing/2014/main" id="{3989C1E3-EDE2-4CE5-9DCF-1E90047E2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793" y="1829733"/>
              <a:ext cx="1363303" cy="1362803"/>
            </a:xfrm>
            <a:custGeom>
              <a:avLst/>
              <a:gdLst>
                <a:gd name="T0" fmla="*/ 1449 w 1449"/>
                <a:gd name="T1" fmla="*/ 724 h 1449"/>
                <a:gd name="T2" fmla="*/ 1251 w 1449"/>
                <a:gd name="T3" fmla="*/ 1221 h 1449"/>
                <a:gd name="T4" fmla="*/ 725 w 1449"/>
                <a:gd name="T5" fmla="*/ 1449 h 1449"/>
                <a:gd name="T6" fmla="*/ 198 w 1449"/>
                <a:gd name="T7" fmla="*/ 1221 h 1449"/>
                <a:gd name="T8" fmla="*/ 0 w 1449"/>
                <a:gd name="T9" fmla="*/ 724 h 1449"/>
                <a:gd name="T10" fmla="*/ 725 w 1449"/>
                <a:gd name="T11" fmla="*/ 0 h 1449"/>
                <a:gd name="T12" fmla="*/ 1449 w 1449"/>
                <a:gd name="T13" fmla="*/ 724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9" h="1449">
                  <a:moveTo>
                    <a:pt x="1449" y="724"/>
                  </a:moveTo>
                  <a:cubicBezTo>
                    <a:pt x="1449" y="917"/>
                    <a:pt x="1374" y="1092"/>
                    <a:pt x="1251" y="1221"/>
                  </a:cubicBezTo>
                  <a:cubicBezTo>
                    <a:pt x="1119" y="1361"/>
                    <a:pt x="932" y="1449"/>
                    <a:pt x="725" y="1449"/>
                  </a:cubicBezTo>
                  <a:cubicBezTo>
                    <a:pt x="517" y="1449"/>
                    <a:pt x="330" y="1361"/>
                    <a:pt x="198" y="1221"/>
                  </a:cubicBezTo>
                  <a:cubicBezTo>
                    <a:pt x="75" y="1092"/>
                    <a:pt x="0" y="917"/>
                    <a:pt x="0" y="724"/>
                  </a:cubicBezTo>
                  <a:cubicBezTo>
                    <a:pt x="0" y="324"/>
                    <a:pt x="325" y="0"/>
                    <a:pt x="725" y="0"/>
                  </a:cubicBezTo>
                  <a:cubicBezTo>
                    <a:pt x="1125" y="0"/>
                    <a:pt x="1449" y="324"/>
                    <a:pt x="1449" y="7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 87">
              <a:extLst>
                <a:ext uri="{FF2B5EF4-FFF2-40B4-BE49-F238E27FC236}">
                  <a16:creationId xmlns:a16="http://schemas.microsoft.com/office/drawing/2014/main" id="{106160D0-FC9B-498A-988D-81860EC39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775" y="1818715"/>
              <a:ext cx="1385842" cy="1384840"/>
            </a:xfrm>
            <a:custGeom>
              <a:avLst/>
              <a:gdLst>
                <a:gd name="T0" fmla="*/ 1461 w 1473"/>
                <a:gd name="T1" fmla="*/ 736 h 1473"/>
                <a:gd name="T2" fmla="*/ 1449 w 1473"/>
                <a:gd name="T3" fmla="*/ 736 h 1473"/>
                <a:gd name="T4" fmla="*/ 1255 w 1473"/>
                <a:gd name="T5" fmla="*/ 1225 h 1473"/>
                <a:gd name="T6" fmla="*/ 737 w 1473"/>
                <a:gd name="T7" fmla="*/ 1449 h 1473"/>
                <a:gd name="T8" fmla="*/ 219 w 1473"/>
                <a:gd name="T9" fmla="*/ 1225 h 1473"/>
                <a:gd name="T10" fmla="*/ 24 w 1473"/>
                <a:gd name="T11" fmla="*/ 736 h 1473"/>
                <a:gd name="T12" fmla="*/ 233 w 1473"/>
                <a:gd name="T13" fmla="*/ 233 h 1473"/>
                <a:gd name="T14" fmla="*/ 737 w 1473"/>
                <a:gd name="T15" fmla="*/ 24 h 1473"/>
                <a:gd name="T16" fmla="*/ 1240 w 1473"/>
                <a:gd name="T17" fmla="*/ 233 h 1473"/>
                <a:gd name="T18" fmla="*/ 1449 w 1473"/>
                <a:gd name="T19" fmla="*/ 736 h 1473"/>
                <a:gd name="T20" fmla="*/ 1461 w 1473"/>
                <a:gd name="T21" fmla="*/ 736 h 1473"/>
                <a:gd name="T22" fmla="*/ 1473 w 1473"/>
                <a:gd name="T23" fmla="*/ 736 h 1473"/>
                <a:gd name="T24" fmla="*/ 737 w 1473"/>
                <a:gd name="T25" fmla="*/ 0 h 1473"/>
                <a:gd name="T26" fmla="*/ 0 w 1473"/>
                <a:gd name="T27" fmla="*/ 736 h 1473"/>
                <a:gd name="T28" fmla="*/ 201 w 1473"/>
                <a:gd name="T29" fmla="*/ 1242 h 1473"/>
                <a:gd name="T30" fmla="*/ 737 w 1473"/>
                <a:gd name="T31" fmla="*/ 1473 h 1473"/>
                <a:gd name="T32" fmla="*/ 1272 w 1473"/>
                <a:gd name="T33" fmla="*/ 1242 h 1473"/>
                <a:gd name="T34" fmla="*/ 1473 w 1473"/>
                <a:gd name="T35" fmla="*/ 736 h 1473"/>
                <a:gd name="T36" fmla="*/ 1461 w 1473"/>
                <a:gd name="T37" fmla="*/ 736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73" h="1473">
                  <a:moveTo>
                    <a:pt x="1461" y="736"/>
                  </a:moveTo>
                  <a:cubicBezTo>
                    <a:pt x="1449" y="736"/>
                    <a:pt x="1449" y="736"/>
                    <a:pt x="1449" y="736"/>
                  </a:cubicBezTo>
                  <a:cubicBezTo>
                    <a:pt x="1449" y="926"/>
                    <a:pt x="1375" y="1098"/>
                    <a:pt x="1255" y="1225"/>
                  </a:cubicBezTo>
                  <a:cubicBezTo>
                    <a:pt x="1125" y="1363"/>
                    <a:pt x="941" y="1449"/>
                    <a:pt x="737" y="1449"/>
                  </a:cubicBezTo>
                  <a:cubicBezTo>
                    <a:pt x="532" y="1449"/>
                    <a:pt x="348" y="1363"/>
                    <a:pt x="219" y="1225"/>
                  </a:cubicBezTo>
                  <a:cubicBezTo>
                    <a:pt x="98" y="1098"/>
                    <a:pt x="24" y="926"/>
                    <a:pt x="24" y="736"/>
                  </a:cubicBezTo>
                  <a:cubicBezTo>
                    <a:pt x="24" y="540"/>
                    <a:pt x="104" y="362"/>
                    <a:pt x="233" y="233"/>
                  </a:cubicBezTo>
                  <a:cubicBezTo>
                    <a:pt x="362" y="104"/>
                    <a:pt x="540" y="24"/>
                    <a:pt x="737" y="24"/>
                  </a:cubicBezTo>
                  <a:cubicBezTo>
                    <a:pt x="933" y="24"/>
                    <a:pt x="1111" y="104"/>
                    <a:pt x="1240" y="233"/>
                  </a:cubicBezTo>
                  <a:cubicBezTo>
                    <a:pt x="1369" y="362"/>
                    <a:pt x="1449" y="540"/>
                    <a:pt x="1449" y="736"/>
                  </a:cubicBezTo>
                  <a:cubicBezTo>
                    <a:pt x="1461" y="736"/>
                    <a:pt x="1461" y="736"/>
                    <a:pt x="1461" y="736"/>
                  </a:cubicBezTo>
                  <a:cubicBezTo>
                    <a:pt x="1473" y="736"/>
                    <a:pt x="1473" y="736"/>
                    <a:pt x="1473" y="736"/>
                  </a:cubicBezTo>
                  <a:cubicBezTo>
                    <a:pt x="1473" y="330"/>
                    <a:pt x="1143" y="0"/>
                    <a:pt x="737" y="0"/>
                  </a:cubicBezTo>
                  <a:cubicBezTo>
                    <a:pt x="330" y="0"/>
                    <a:pt x="0" y="330"/>
                    <a:pt x="0" y="736"/>
                  </a:cubicBezTo>
                  <a:cubicBezTo>
                    <a:pt x="0" y="932"/>
                    <a:pt x="77" y="1110"/>
                    <a:pt x="201" y="1242"/>
                  </a:cubicBezTo>
                  <a:cubicBezTo>
                    <a:pt x="335" y="1384"/>
                    <a:pt x="526" y="1473"/>
                    <a:pt x="737" y="1473"/>
                  </a:cubicBezTo>
                  <a:cubicBezTo>
                    <a:pt x="948" y="1473"/>
                    <a:pt x="1138" y="1384"/>
                    <a:pt x="1272" y="1242"/>
                  </a:cubicBezTo>
                  <a:cubicBezTo>
                    <a:pt x="1397" y="1110"/>
                    <a:pt x="1473" y="932"/>
                    <a:pt x="1473" y="736"/>
                  </a:cubicBezTo>
                  <a:cubicBezTo>
                    <a:pt x="1461" y="736"/>
                    <a:pt x="1461" y="736"/>
                    <a:pt x="1461" y="736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 88">
              <a:extLst>
                <a:ext uri="{FF2B5EF4-FFF2-40B4-BE49-F238E27FC236}">
                  <a16:creationId xmlns:a16="http://schemas.microsoft.com/office/drawing/2014/main" id="{C379A26A-8A8E-4DDC-84AB-2FA39494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108" y="2978174"/>
              <a:ext cx="990674" cy="214362"/>
            </a:xfrm>
            <a:custGeom>
              <a:avLst/>
              <a:gdLst>
                <a:gd name="T0" fmla="*/ 1053 w 1053"/>
                <a:gd name="T1" fmla="*/ 0 h 228"/>
                <a:gd name="T2" fmla="*/ 527 w 1053"/>
                <a:gd name="T3" fmla="*/ 228 h 228"/>
                <a:gd name="T4" fmla="*/ 0 w 1053"/>
                <a:gd name="T5" fmla="*/ 0 h 228"/>
                <a:gd name="T6" fmla="*/ 1053 w 1053"/>
                <a:gd name="T7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3" h="228">
                  <a:moveTo>
                    <a:pt x="1053" y="0"/>
                  </a:moveTo>
                  <a:cubicBezTo>
                    <a:pt x="921" y="140"/>
                    <a:pt x="734" y="228"/>
                    <a:pt x="527" y="228"/>
                  </a:cubicBezTo>
                  <a:cubicBezTo>
                    <a:pt x="319" y="228"/>
                    <a:pt x="132" y="140"/>
                    <a:pt x="0" y="0"/>
                  </a:cubicBezTo>
                  <a:cubicBezTo>
                    <a:pt x="1053" y="0"/>
                    <a:pt x="1053" y="0"/>
                    <a:pt x="1053" y="0"/>
                  </a:cubicBezTo>
                </a:path>
              </a:pathLst>
            </a:custGeom>
            <a:solidFill>
              <a:srgbClr val="AFD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89">
              <a:extLst>
                <a:ext uri="{FF2B5EF4-FFF2-40B4-BE49-F238E27FC236}">
                  <a16:creationId xmlns:a16="http://schemas.microsoft.com/office/drawing/2014/main" id="{D083AB2F-6BDC-4CB4-B761-6C7CCEBCC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088" y="2966654"/>
              <a:ext cx="1014714" cy="236900"/>
            </a:xfrm>
            <a:custGeom>
              <a:avLst/>
              <a:gdLst>
                <a:gd name="T0" fmla="*/ 1066 w 1079"/>
                <a:gd name="T1" fmla="*/ 12 h 252"/>
                <a:gd name="T2" fmla="*/ 1058 w 1079"/>
                <a:gd name="T3" fmla="*/ 4 h 252"/>
                <a:gd name="T4" fmla="*/ 540 w 1079"/>
                <a:gd name="T5" fmla="*/ 228 h 252"/>
                <a:gd name="T6" fmla="*/ 22 w 1079"/>
                <a:gd name="T7" fmla="*/ 4 h 252"/>
                <a:gd name="T8" fmla="*/ 13 w 1079"/>
                <a:gd name="T9" fmla="*/ 12 h 252"/>
                <a:gd name="T10" fmla="*/ 13 w 1079"/>
                <a:gd name="T11" fmla="*/ 24 h 252"/>
                <a:gd name="T12" fmla="*/ 1066 w 1079"/>
                <a:gd name="T13" fmla="*/ 24 h 252"/>
                <a:gd name="T14" fmla="*/ 1066 w 1079"/>
                <a:gd name="T15" fmla="*/ 12 h 252"/>
                <a:gd name="T16" fmla="*/ 1058 w 1079"/>
                <a:gd name="T17" fmla="*/ 4 h 252"/>
                <a:gd name="T18" fmla="*/ 1066 w 1079"/>
                <a:gd name="T19" fmla="*/ 12 h 252"/>
                <a:gd name="T20" fmla="*/ 1066 w 1079"/>
                <a:gd name="T21" fmla="*/ 0 h 252"/>
                <a:gd name="T22" fmla="*/ 13 w 1079"/>
                <a:gd name="T23" fmla="*/ 0 h 252"/>
                <a:gd name="T24" fmla="*/ 2 w 1079"/>
                <a:gd name="T25" fmla="*/ 8 h 252"/>
                <a:gd name="T26" fmla="*/ 4 w 1079"/>
                <a:gd name="T27" fmla="*/ 21 h 252"/>
                <a:gd name="T28" fmla="*/ 540 w 1079"/>
                <a:gd name="T29" fmla="*/ 252 h 252"/>
                <a:gd name="T30" fmla="*/ 1075 w 1079"/>
                <a:gd name="T31" fmla="*/ 21 h 252"/>
                <a:gd name="T32" fmla="*/ 1077 w 1079"/>
                <a:gd name="T33" fmla="*/ 8 h 252"/>
                <a:gd name="T34" fmla="*/ 1066 w 1079"/>
                <a:gd name="T35" fmla="*/ 0 h 252"/>
                <a:gd name="T36" fmla="*/ 1066 w 1079"/>
                <a:gd name="T37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9" h="252">
                  <a:moveTo>
                    <a:pt x="1066" y="12"/>
                  </a:moveTo>
                  <a:cubicBezTo>
                    <a:pt x="1058" y="4"/>
                    <a:pt x="1058" y="4"/>
                    <a:pt x="1058" y="4"/>
                  </a:cubicBezTo>
                  <a:cubicBezTo>
                    <a:pt x="928" y="142"/>
                    <a:pt x="744" y="228"/>
                    <a:pt x="540" y="228"/>
                  </a:cubicBezTo>
                  <a:cubicBezTo>
                    <a:pt x="335" y="228"/>
                    <a:pt x="151" y="142"/>
                    <a:pt x="22" y="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066" y="24"/>
                    <a:pt x="1066" y="24"/>
                    <a:pt x="1066" y="24"/>
                  </a:cubicBezTo>
                  <a:cubicBezTo>
                    <a:pt x="1066" y="12"/>
                    <a:pt x="1066" y="12"/>
                    <a:pt x="1066" y="12"/>
                  </a:cubicBezTo>
                  <a:cubicBezTo>
                    <a:pt x="1058" y="4"/>
                    <a:pt x="1058" y="4"/>
                    <a:pt x="1058" y="4"/>
                  </a:cubicBezTo>
                  <a:cubicBezTo>
                    <a:pt x="1066" y="12"/>
                    <a:pt x="1066" y="12"/>
                    <a:pt x="1066" y="12"/>
                  </a:cubicBezTo>
                  <a:cubicBezTo>
                    <a:pt x="1066" y="0"/>
                    <a:pt x="1066" y="0"/>
                    <a:pt x="106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4" y="3"/>
                    <a:pt x="2" y="8"/>
                  </a:cubicBezTo>
                  <a:cubicBezTo>
                    <a:pt x="0" y="12"/>
                    <a:pt x="1" y="17"/>
                    <a:pt x="4" y="21"/>
                  </a:cubicBezTo>
                  <a:cubicBezTo>
                    <a:pt x="138" y="163"/>
                    <a:pt x="329" y="252"/>
                    <a:pt x="540" y="252"/>
                  </a:cubicBezTo>
                  <a:cubicBezTo>
                    <a:pt x="751" y="252"/>
                    <a:pt x="941" y="163"/>
                    <a:pt x="1075" y="21"/>
                  </a:cubicBezTo>
                  <a:cubicBezTo>
                    <a:pt x="1078" y="17"/>
                    <a:pt x="1079" y="12"/>
                    <a:pt x="1077" y="8"/>
                  </a:cubicBezTo>
                  <a:cubicBezTo>
                    <a:pt x="1076" y="3"/>
                    <a:pt x="1071" y="0"/>
                    <a:pt x="1066" y="0"/>
                  </a:cubicBezTo>
                  <a:cubicBezTo>
                    <a:pt x="1066" y="12"/>
                    <a:pt x="1066" y="12"/>
                    <a:pt x="1066" y="12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90">
              <a:extLst>
                <a:ext uri="{FF2B5EF4-FFF2-40B4-BE49-F238E27FC236}">
                  <a16:creationId xmlns:a16="http://schemas.microsoft.com/office/drawing/2014/main" id="{0C9480A9-EA90-4B04-ABD6-F0F7A7B2E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743" y="2772827"/>
              <a:ext cx="266951" cy="159770"/>
            </a:xfrm>
            <a:custGeom>
              <a:avLst/>
              <a:gdLst>
                <a:gd name="T0" fmla="*/ 67 w 533"/>
                <a:gd name="T1" fmla="*/ 0 h 319"/>
                <a:gd name="T2" fmla="*/ 465 w 533"/>
                <a:gd name="T3" fmla="*/ 0 h 319"/>
                <a:gd name="T4" fmla="*/ 533 w 533"/>
                <a:gd name="T5" fmla="*/ 319 h 319"/>
                <a:gd name="T6" fmla="*/ 0 w 533"/>
                <a:gd name="T7" fmla="*/ 319 h 319"/>
                <a:gd name="T8" fmla="*/ 67 w 533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319">
                  <a:moveTo>
                    <a:pt x="67" y="0"/>
                  </a:moveTo>
                  <a:lnTo>
                    <a:pt x="465" y="0"/>
                  </a:lnTo>
                  <a:lnTo>
                    <a:pt x="533" y="319"/>
                  </a:lnTo>
                  <a:lnTo>
                    <a:pt x="0" y="31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 91">
              <a:extLst>
                <a:ext uri="{FF2B5EF4-FFF2-40B4-BE49-F238E27FC236}">
                  <a16:creationId xmlns:a16="http://schemas.microsoft.com/office/drawing/2014/main" id="{0008157F-50EF-4617-90BD-04CD457B0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9223" y="2761808"/>
              <a:ext cx="290491" cy="182308"/>
            </a:xfrm>
            <a:custGeom>
              <a:avLst/>
              <a:gdLst>
                <a:gd name="T0" fmla="*/ 48 w 309"/>
                <a:gd name="T1" fmla="*/ 12 h 194"/>
                <a:gd name="T2" fmla="*/ 48 w 309"/>
                <a:gd name="T3" fmla="*/ 24 h 194"/>
                <a:gd name="T4" fmla="*/ 250 w 309"/>
                <a:gd name="T5" fmla="*/ 24 h 194"/>
                <a:gd name="T6" fmla="*/ 281 w 309"/>
                <a:gd name="T7" fmla="*/ 170 h 194"/>
                <a:gd name="T8" fmla="*/ 27 w 309"/>
                <a:gd name="T9" fmla="*/ 170 h 194"/>
                <a:gd name="T10" fmla="*/ 60 w 309"/>
                <a:gd name="T11" fmla="*/ 14 h 194"/>
                <a:gd name="T12" fmla="*/ 48 w 309"/>
                <a:gd name="T13" fmla="*/ 12 h 194"/>
                <a:gd name="T14" fmla="*/ 48 w 309"/>
                <a:gd name="T15" fmla="*/ 24 h 194"/>
                <a:gd name="T16" fmla="*/ 48 w 309"/>
                <a:gd name="T17" fmla="*/ 12 h 194"/>
                <a:gd name="T18" fmla="*/ 36 w 309"/>
                <a:gd name="T19" fmla="*/ 9 h 194"/>
                <a:gd name="T20" fmla="*/ 0 w 309"/>
                <a:gd name="T21" fmla="*/ 179 h 194"/>
                <a:gd name="T22" fmla="*/ 3 w 309"/>
                <a:gd name="T23" fmla="*/ 189 h 194"/>
                <a:gd name="T24" fmla="*/ 12 w 309"/>
                <a:gd name="T25" fmla="*/ 194 h 194"/>
                <a:gd name="T26" fmla="*/ 296 w 309"/>
                <a:gd name="T27" fmla="*/ 194 h 194"/>
                <a:gd name="T28" fmla="*/ 305 w 309"/>
                <a:gd name="T29" fmla="*/ 189 h 194"/>
                <a:gd name="T30" fmla="*/ 308 w 309"/>
                <a:gd name="T31" fmla="*/ 179 h 194"/>
                <a:gd name="T32" fmla="*/ 272 w 309"/>
                <a:gd name="T33" fmla="*/ 9 h 194"/>
                <a:gd name="T34" fmla="*/ 260 w 309"/>
                <a:gd name="T35" fmla="*/ 0 h 194"/>
                <a:gd name="T36" fmla="*/ 48 w 309"/>
                <a:gd name="T37" fmla="*/ 0 h 194"/>
                <a:gd name="T38" fmla="*/ 36 w 309"/>
                <a:gd name="T39" fmla="*/ 9 h 194"/>
                <a:gd name="T40" fmla="*/ 48 w 309"/>
                <a:gd name="T41" fmla="*/ 1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9" h="194">
                  <a:moveTo>
                    <a:pt x="48" y="12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7" y="170"/>
                    <a:pt x="27" y="170"/>
                    <a:pt x="27" y="170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3"/>
                    <a:pt x="1" y="186"/>
                    <a:pt x="3" y="189"/>
                  </a:cubicBezTo>
                  <a:cubicBezTo>
                    <a:pt x="5" y="192"/>
                    <a:pt x="9" y="194"/>
                    <a:pt x="12" y="194"/>
                  </a:cubicBezTo>
                  <a:cubicBezTo>
                    <a:pt x="296" y="194"/>
                    <a:pt x="296" y="194"/>
                    <a:pt x="296" y="194"/>
                  </a:cubicBezTo>
                  <a:cubicBezTo>
                    <a:pt x="300" y="194"/>
                    <a:pt x="303" y="192"/>
                    <a:pt x="305" y="189"/>
                  </a:cubicBezTo>
                  <a:cubicBezTo>
                    <a:pt x="308" y="186"/>
                    <a:pt x="309" y="183"/>
                    <a:pt x="308" y="179"/>
                  </a:cubicBezTo>
                  <a:cubicBezTo>
                    <a:pt x="272" y="9"/>
                    <a:pt x="272" y="9"/>
                    <a:pt x="272" y="9"/>
                  </a:cubicBezTo>
                  <a:cubicBezTo>
                    <a:pt x="271" y="4"/>
                    <a:pt x="266" y="0"/>
                    <a:pt x="26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0"/>
                    <a:pt x="38" y="4"/>
                    <a:pt x="36" y="9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92">
              <a:extLst>
                <a:ext uri="{FF2B5EF4-FFF2-40B4-BE49-F238E27FC236}">
                  <a16:creationId xmlns:a16="http://schemas.microsoft.com/office/drawing/2014/main" id="{D61BFAA6-FE39-4E09-9192-3B9F85B7C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6730" y="1968718"/>
              <a:ext cx="1190011" cy="855946"/>
            </a:xfrm>
            <a:custGeom>
              <a:avLst/>
              <a:gdLst>
                <a:gd name="T0" fmla="*/ 1265 w 1265"/>
                <a:gd name="T1" fmla="*/ 78 h 910"/>
                <a:gd name="T2" fmla="*/ 1265 w 1265"/>
                <a:gd name="T3" fmla="*/ 832 h 910"/>
                <a:gd name="T4" fmla="*/ 1187 w 1265"/>
                <a:gd name="T5" fmla="*/ 910 h 910"/>
                <a:gd name="T6" fmla="*/ 78 w 1265"/>
                <a:gd name="T7" fmla="*/ 910 h 910"/>
                <a:gd name="T8" fmla="*/ 0 w 1265"/>
                <a:gd name="T9" fmla="*/ 832 h 910"/>
                <a:gd name="T10" fmla="*/ 0 w 1265"/>
                <a:gd name="T11" fmla="*/ 78 h 910"/>
                <a:gd name="T12" fmla="*/ 78 w 1265"/>
                <a:gd name="T13" fmla="*/ 0 h 910"/>
                <a:gd name="T14" fmla="*/ 1187 w 1265"/>
                <a:gd name="T15" fmla="*/ 0 h 910"/>
                <a:gd name="T16" fmla="*/ 1265 w 1265"/>
                <a:gd name="T17" fmla="*/ 78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5" h="910">
                  <a:moveTo>
                    <a:pt x="1265" y="78"/>
                  </a:moveTo>
                  <a:cubicBezTo>
                    <a:pt x="1265" y="832"/>
                    <a:pt x="1265" y="832"/>
                    <a:pt x="1265" y="832"/>
                  </a:cubicBezTo>
                  <a:cubicBezTo>
                    <a:pt x="1265" y="875"/>
                    <a:pt x="1230" y="910"/>
                    <a:pt x="1187" y="910"/>
                  </a:cubicBezTo>
                  <a:cubicBezTo>
                    <a:pt x="78" y="910"/>
                    <a:pt x="78" y="910"/>
                    <a:pt x="78" y="910"/>
                  </a:cubicBezTo>
                  <a:cubicBezTo>
                    <a:pt x="35" y="910"/>
                    <a:pt x="0" y="875"/>
                    <a:pt x="0" y="83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187" y="0"/>
                    <a:pt x="1187" y="0"/>
                    <a:pt x="1187" y="0"/>
                  </a:cubicBezTo>
                  <a:cubicBezTo>
                    <a:pt x="1230" y="0"/>
                    <a:pt x="1265" y="35"/>
                    <a:pt x="1265" y="78"/>
                  </a:cubicBezTo>
                </a:path>
              </a:pathLst>
            </a:custGeom>
            <a:solidFill>
              <a:srgbClr val="E4F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93">
              <a:extLst>
                <a:ext uri="{FF2B5EF4-FFF2-40B4-BE49-F238E27FC236}">
                  <a16:creationId xmlns:a16="http://schemas.microsoft.com/office/drawing/2014/main" id="{785D87E3-A055-4C98-963A-1EA0291A9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920" y="1963459"/>
              <a:ext cx="1213049" cy="877984"/>
            </a:xfrm>
            <a:custGeom>
              <a:avLst/>
              <a:gdLst>
                <a:gd name="T0" fmla="*/ 1277 w 1289"/>
                <a:gd name="T1" fmla="*/ 90 h 934"/>
                <a:gd name="T2" fmla="*/ 1265 w 1289"/>
                <a:gd name="T3" fmla="*/ 90 h 934"/>
                <a:gd name="T4" fmla="*/ 1265 w 1289"/>
                <a:gd name="T5" fmla="*/ 844 h 934"/>
                <a:gd name="T6" fmla="*/ 1246 w 1289"/>
                <a:gd name="T7" fmla="*/ 891 h 934"/>
                <a:gd name="T8" fmla="*/ 1199 w 1289"/>
                <a:gd name="T9" fmla="*/ 910 h 934"/>
                <a:gd name="T10" fmla="*/ 90 w 1289"/>
                <a:gd name="T11" fmla="*/ 910 h 934"/>
                <a:gd name="T12" fmla="*/ 43 w 1289"/>
                <a:gd name="T13" fmla="*/ 891 h 934"/>
                <a:gd name="T14" fmla="*/ 24 w 1289"/>
                <a:gd name="T15" fmla="*/ 844 h 934"/>
                <a:gd name="T16" fmla="*/ 24 w 1289"/>
                <a:gd name="T17" fmla="*/ 90 h 934"/>
                <a:gd name="T18" fmla="*/ 43 w 1289"/>
                <a:gd name="T19" fmla="*/ 43 h 934"/>
                <a:gd name="T20" fmla="*/ 90 w 1289"/>
                <a:gd name="T21" fmla="*/ 24 h 934"/>
                <a:gd name="T22" fmla="*/ 1199 w 1289"/>
                <a:gd name="T23" fmla="*/ 24 h 934"/>
                <a:gd name="T24" fmla="*/ 1246 w 1289"/>
                <a:gd name="T25" fmla="*/ 43 h 934"/>
                <a:gd name="T26" fmla="*/ 1265 w 1289"/>
                <a:gd name="T27" fmla="*/ 90 h 934"/>
                <a:gd name="T28" fmla="*/ 1277 w 1289"/>
                <a:gd name="T29" fmla="*/ 90 h 934"/>
                <a:gd name="T30" fmla="*/ 1289 w 1289"/>
                <a:gd name="T31" fmla="*/ 90 h 934"/>
                <a:gd name="T32" fmla="*/ 1263 w 1289"/>
                <a:gd name="T33" fmla="*/ 27 h 934"/>
                <a:gd name="T34" fmla="*/ 1199 w 1289"/>
                <a:gd name="T35" fmla="*/ 0 h 934"/>
                <a:gd name="T36" fmla="*/ 90 w 1289"/>
                <a:gd name="T37" fmla="*/ 0 h 934"/>
                <a:gd name="T38" fmla="*/ 26 w 1289"/>
                <a:gd name="T39" fmla="*/ 27 h 934"/>
                <a:gd name="T40" fmla="*/ 0 w 1289"/>
                <a:gd name="T41" fmla="*/ 90 h 934"/>
                <a:gd name="T42" fmla="*/ 0 w 1289"/>
                <a:gd name="T43" fmla="*/ 844 h 934"/>
                <a:gd name="T44" fmla="*/ 26 w 1289"/>
                <a:gd name="T45" fmla="*/ 908 h 934"/>
                <a:gd name="T46" fmla="*/ 90 w 1289"/>
                <a:gd name="T47" fmla="*/ 934 h 934"/>
                <a:gd name="T48" fmla="*/ 1199 w 1289"/>
                <a:gd name="T49" fmla="*/ 934 h 934"/>
                <a:gd name="T50" fmla="*/ 1263 w 1289"/>
                <a:gd name="T51" fmla="*/ 908 h 934"/>
                <a:gd name="T52" fmla="*/ 1289 w 1289"/>
                <a:gd name="T53" fmla="*/ 844 h 934"/>
                <a:gd name="T54" fmla="*/ 1289 w 1289"/>
                <a:gd name="T55" fmla="*/ 90 h 934"/>
                <a:gd name="T56" fmla="*/ 1277 w 1289"/>
                <a:gd name="T57" fmla="*/ 90 h 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9" h="934">
                  <a:moveTo>
                    <a:pt x="1277" y="90"/>
                  </a:moveTo>
                  <a:cubicBezTo>
                    <a:pt x="1265" y="90"/>
                    <a:pt x="1265" y="90"/>
                    <a:pt x="1265" y="90"/>
                  </a:cubicBezTo>
                  <a:cubicBezTo>
                    <a:pt x="1265" y="844"/>
                    <a:pt x="1265" y="844"/>
                    <a:pt x="1265" y="844"/>
                  </a:cubicBezTo>
                  <a:cubicBezTo>
                    <a:pt x="1265" y="862"/>
                    <a:pt x="1258" y="879"/>
                    <a:pt x="1246" y="891"/>
                  </a:cubicBezTo>
                  <a:cubicBezTo>
                    <a:pt x="1234" y="903"/>
                    <a:pt x="1217" y="910"/>
                    <a:pt x="1199" y="910"/>
                  </a:cubicBezTo>
                  <a:cubicBezTo>
                    <a:pt x="90" y="910"/>
                    <a:pt x="90" y="910"/>
                    <a:pt x="90" y="910"/>
                  </a:cubicBezTo>
                  <a:cubicBezTo>
                    <a:pt x="72" y="910"/>
                    <a:pt x="55" y="903"/>
                    <a:pt x="43" y="891"/>
                  </a:cubicBezTo>
                  <a:cubicBezTo>
                    <a:pt x="31" y="879"/>
                    <a:pt x="24" y="862"/>
                    <a:pt x="24" y="844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4" y="72"/>
                    <a:pt x="31" y="55"/>
                    <a:pt x="43" y="43"/>
                  </a:cubicBezTo>
                  <a:cubicBezTo>
                    <a:pt x="55" y="32"/>
                    <a:pt x="72" y="24"/>
                    <a:pt x="90" y="24"/>
                  </a:cubicBezTo>
                  <a:cubicBezTo>
                    <a:pt x="1199" y="24"/>
                    <a:pt x="1199" y="24"/>
                    <a:pt x="1199" y="24"/>
                  </a:cubicBezTo>
                  <a:cubicBezTo>
                    <a:pt x="1217" y="24"/>
                    <a:pt x="1234" y="32"/>
                    <a:pt x="1246" y="43"/>
                  </a:cubicBezTo>
                  <a:cubicBezTo>
                    <a:pt x="1258" y="55"/>
                    <a:pt x="1265" y="72"/>
                    <a:pt x="1265" y="90"/>
                  </a:cubicBezTo>
                  <a:cubicBezTo>
                    <a:pt x="1277" y="90"/>
                    <a:pt x="1277" y="90"/>
                    <a:pt x="1277" y="90"/>
                  </a:cubicBezTo>
                  <a:cubicBezTo>
                    <a:pt x="1289" y="90"/>
                    <a:pt x="1289" y="90"/>
                    <a:pt x="1289" y="90"/>
                  </a:cubicBezTo>
                  <a:cubicBezTo>
                    <a:pt x="1289" y="65"/>
                    <a:pt x="1279" y="43"/>
                    <a:pt x="1263" y="27"/>
                  </a:cubicBezTo>
                  <a:cubicBezTo>
                    <a:pt x="1247" y="10"/>
                    <a:pt x="1224" y="0"/>
                    <a:pt x="1199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65" y="0"/>
                    <a:pt x="43" y="10"/>
                    <a:pt x="26" y="27"/>
                  </a:cubicBezTo>
                  <a:cubicBezTo>
                    <a:pt x="10" y="43"/>
                    <a:pt x="0" y="65"/>
                    <a:pt x="0" y="90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0" y="869"/>
                    <a:pt x="10" y="891"/>
                    <a:pt x="26" y="908"/>
                  </a:cubicBezTo>
                  <a:cubicBezTo>
                    <a:pt x="43" y="924"/>
                    <a:pt x="65" y="934"/>
                    <a:pt x="90" y="934"/>
                  </a:cubicBezTo>
                  <a:cubicBezTo>
                    <a:pt x="1199" y="934"/>
                    <a:pt x="1199" y="934"/>
                    <a:pt x="1199" y="934"/>
                  </a:cubicBezTo>
                  <a:cubicBezTo>
                    <a:pt x="1224" y="934"/>
                    <a:pt x="1247" y="924"/>
                    <a:pt x="1263" y="908"/>
                  </a:cubicBezTo>
                  <a:cubicBezTo>
                    <a:pt x="1279" y="891"/>
                    <a:pt x="1289" y="869"/>
                    <a:pt x="1289" y="844"/>
                  </a:cubicBezTo>
                  <a:cubicBezTo>
                    <a:pt x="1289" y="90"/>
                    <a:pt x="1289" y="90"/>
                    <a:pt x="1289" y="90"/>
                  </a:cubicBezTo>
                  <a:cubicBezTo>
                    <a:pt x="1277" y="90"/>
                    <a:pt x="1277" y="90"/>
                    <a:pt x="1277" y="90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 96">
              <a:extLst>
                <a:ext uri="{FF2B5EF4-FFF2-40B4-BE49-F238E27FC236}">
                  <a16:creationId xmlns:a16="http://schemas.microsoft.com/office/drawing/2014/main" id="{A706FEF7-5DA8-4B9C-98FE-FDF8D9AC3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5439" y="2670654"/>
              <a:ext cx="1190011" cy="159770"/>
            </a:xfrm>
            <a:custGeom>
              <a:avLst/>
              <a:gdLst>
                <a:gd name="T0" fmla="*/ 1265 w 1265"/>
                <a:gd name="T1" fmla="*/ 0 h 170"/>
                <a:gd name="T2" fmla="*/ 1265 w 1265"/>
                <a:gd name="T3" fmla="*/ 92 h 170"/>
                <a:gd name="T4" fmla="*/ 1187 w 1265"/>
                <a:gd name="T5" fmla="*/ 170 h 170"/>
                <a:gd name="T6" fmla="*/ 78 w 1265"/>
                <a:gd name="T7" fmla="*/ 170 h 170"/>
                <a:gd name="T8" fmla="*/ 0 w 1265"/>
                <a:gd name="T9" fmla="*/ 92 h 170"/>
                <a:gd name="T10" fmla="*/ 0 w 1265"/>
                <a:gd name="T11" fmla="*/ 0 h 170"/>
                <a:gd name="T12" fmla="*/ 1265 w 1265"/>
                <a:gd name="T1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5" h="170">
                  <a:moveTo>
                    <a:pt x="1265" y="0"/>
                  </a:moveTo>
                  <a:cubicBezTo>
                    <a:pt x="1265" y="92"/>
                    <a:pt x="1265" y="92"/>
                    <a:pt x="1265" y="92"/>
                  </a:cubicBezTo>
                  <a:cubicBezTo>
                    <a:pt x="1265" y="135"/>
                    <a:pt x="1230" y="170"/>
                    <a:pt x="1187" y="170"/>
                  </a:cubicBezTo>
                  <a:cubicBezTo>
                    <a:pt x="78" y="170"/>
                    <a:pt x="78" y="170"/>
                    <a:pt x="78" y="170"/>
                  </a:cubicBezTo>
                  <a:cubicBezTo>
                    <a:pt x="35" y="170"/>
                    <a:pt x="0" y="135"/>
                    <a:pt x="0" y="9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65" y="0"/>
                    <a:pt x="1265" y="0"/>
                    <a:pt x="126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 97">
              <a:extLst>
                <a:ext uri="{FF2B5EF4-FFF2-40B4-BE49-F238E27FC236}">
                  <a16:creationId xmlns:a16="http://schemas.microsoft.com/office/drawing/2014/main" id="{37386908-16D8-4007-8723-414163C59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920" y="2659134"/>
              <a:ext cx="1213049" cy="182308"/>
            </a:xfrm>
            <a:custGeom>
              <a:avLst/>
              <a:gdLst>
                <a:gd name="T0" fmla="*/ 1277 w 1289"/>
                <a:gd name="T1" fmla="*/ 12 h 194"/>
                <a:gd name="T2" fmla="*/ 1265 w 1289"/>
                <a:gd name="T3" fmla="*/ 12 h 194"/>
                <a:gd name="T4" fmla="*/ 1265 w 1289"/>
                <a:gd name="T5" fmla="*/ 104 h 194"/>
                <a:gd name="T6" fmla="*/ 1246 w 1289"/>
                <a:gd name="T7" fmla="*/ 151 h 194"/>
                <a:gd name="T8" fmla="*/ 1199 w 1289"/>
                <a:gd name="T9" fmla="*/ 170 h 194"/>
                <a:gd name="T10" fmla="*/ 90 w 1289"/>
                <a:gd name="T11" fmla="*/ 170 h 194"/>
                <a:gd name="T12" fmla="*/ 43 w 1289"/>
                <a:gd name="T13" fmla="*/ 151 h 194"/>
                <a:gd name="T14" fmla="*/ 24 w 1289"/>
                <a:gd name="T15" fmla="*/ 104 h 194"/>
                <a:gd name="T16" fmla="*/ 24 w 1289"/>
                <a:gd name="T17" fmla="*/ 24 h 194"/>
                <a:gd name="T18" fmla="*/ 1277 w 1289"/>
                <a:gd name="T19" fmla="*/ 24 h 194"/>
                <a:gd name="T20" fmla="*/ 1277 w 1289"/>
                <a:gd name="T21" fmla="*/ 12 h 194"/>
                <a:gd name="T22" fmla="*/ 1265 w 1289"/>
                <a:gd name="T23" fmla="*/ 12 h 194"/>
                <a:gd name="T24" fmla="*/ 1277 w 1289"/>
                <a:gd name="T25" fmla="*/ 12 h 194"/>
                <a:gd name="T26" fmla="*/ 1277 w 1289"/>
                <a:gd name="T27" fmla="*/ 0 h 194"/>
                <a:gd name="T28" fmla="*/ 12 w 1289"/>
                <a:gd name="T29" fmla="*/ 0 h 194"/>
                <a:gd name="T30" fmla="*/ 4 w 1289"/>
                <a:gd name="T31" fmla="*/ 4 h 194"/>
                <a:gd name="T32" fmla="*/ 0 w 1289"/>
                <a:gd name="T33" fmla="*/ 12 h 194"/>
                <a:gd name="T34" fmla="*/ 0 w 1289"/>
                <a:gd name="T35" fmla="*/ 104 h 194"/>
                <a:gd name="T36" fmla="*/ 26 w 1289"/>
                <a:gd name="T37" fmla="*/ 168 h 194"/>
                <a:gd name="T38" fmla="*/ 90 w 1289"/>
                <a:gd name="T39" fmla="*/ 194 h 194"/>
                <a:gd name="T40" fmla="*/ 1199 w 1289"/>
                <a:gd name="T41" fmla="*/ 194 h 194"/>
                <a:gd name="T42" fmla="*/ 1263 w 1289"/>
                <a:gd name="T43" fmla="*/ 168 h 194"/>
                <a:gd name="T44" fmla="*/ 1289 w 1289"/>
                <a:gd name="T45" fmla="*/ 104 h 194"/>
                <a:gd name="T46" fmla="*/ 1289 w 1289"/>
                <a:gd name="T47" fmla="*/ 12 h 194"/>
                <a:gd name="T48" fmla="*/ 1286 w 1289"/>
                <a:gd name="T49" fmla="*/ 4 h 194"/>
                <a:gd name="T50" fmla="*/ 1277 w 1289"/>
                <a:gd name="T51" fmla="*/ 0 h 194"/>
                <a:gd name="T52" fmla="*/ 1277 w 1289"/>
                <a:gd name="T53" fmla="*/ 1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9" h="194">
                  <a:moveTo>
                    <a:pt x="1277" y="12"/>
                  </a:moveTo>
                  <a:cubicBezTo>
                    <a:pt x="1265" y="12"/>
                    <a:pt x="1265" y="12"/>
                    <a:pt x="1265" y="12"/>
                  </a:cubicBezTo>
                  <a:cubicBezTo>
                    <a:pt x="1265" y="104"/>
                    <a:pt x="1265" y="104"/>
                    <a:pt x="1265" y="104"/>
                  </a:cubicBezTo>
                  <a:cubicBezTo>
                    <a:pt x="1265" y="122"/>
                    <a:pt x="1258" y="139"/>
                    <a:pt x="1246" y="151"/>
                  </a:cubicBezTo>
                  <a:cubicBezTo>
                    <a:pt x="1234" y="163"/>
                    <a:pt x="1217" y="170"/>
                    <a:pt x="1199" y="170"/>
                  </a:cubicBezTo>
                  <a:cubicBezTo>
                    <a:pt x="90" y="170"/>
                    <a:pt x="90" y="170"/>
                    <a:pt x="90" y="170"/>
                  </a:cubicBezTo>
                  <a:cubicBezTo>
                    <a:pt x="72" y="170"/>
                    <a:pt x="55" y="163"/>
                    <a:pt x="43" y="151"/>
                  </a:cubicBezTo>
                  <a:cubicBezTo>
                    <a:pt x="31" y="139"/>
                    <a:pt x="24" y="122"/>
                    <a:pt x="24" y="10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277" y="24"/>
                    <a:pt x="1277" y="24"/>
                    <a:pt x="1277" y="24"/>
                  </a:cubicBezTo>
                  <a:cubicBezTo>
                    <a:pt x="1277" y="12"/>
                    <a:pt x="1277" y="12"/>
                    <a:pt x="1277" y="12"/>
                  </a:cubicBezTo>
                  <a:cubicBezTo>
                    <a:pt x="1265" y="12"/>
                    <a:pt x="1265" y="12"/>
                    <a:pt x="1265" y="12"/>
                  </a:cubicBezTo>
                  <a:cubicBezTo>
                    <a:pt x="1277" y="12"/>
                    <a:pt x="1277" y="12"/>
                    <a:pt x="1277" y="12"/>
                  </a:cubicBezTo>
                  <a:cubicBezTo>
                    <a:pt x="1277" y="0"/>
                    <a:pt x="1277" y="0"/>
                    <a:pt x="12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1" y="6"/>
                    <a:pt x="0" y="9"/>
                    <a:pt x="0" y="12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29"/>
                    <a:pt x="10" y="151"/>
                    <a:pt x="26" y="168"/>
                  </a:cubicBezTo>
                  <a:cubicBezTo>
                    <a:pt x="43" y="184"/>
                    <a:pt x="65" y="194"/>
                    <a:pt x="90" y="194"/>
                  </a:cubicBezTo>
                  <a:cubicBezTo>
                    <a:pt x="1199" y="194"/>
                    <a:pt x="1199" y="194"/>
                    <a:pt x="1199" y="194"/>
                  </a:cubicBezTo>
                  <a:cubicBezTo>
                    <a:pt x="1224" y="194"/>
                    <a:pt x="1247" y="184"/>
                    <a:pt x="1263" y="168"/>
                  </a:cubicBezTo>
                  <a:cubicBezTo>
                    <a:pt x="1279" y="151"/>
                    <a:pt x="1289" y="129"/>
                    <a:pt x="1289" y="104"/>
                  </a:cubicBezTo>
                  <a:cubicBezTo>
                    <a:pt x="1289" y="12"/>
                    <a:pt x="1289" y="12"/>
                    <a:pt x="1289" y="12"/>
                  </a:cubicBezTo>
                  <a:cubicBezTo>
                    <a:pt x="1289" y="9"/>
                    <a:pt x="1288" y="6"/>
                    <a:pt x="1286" y="4"/>
                  </a:cubicBezTo>
                  <a:cubicBezTo>
                    <a:pt x="1283" y="1"/>
                    <a:pt x="1280" y="0"/>
                    <a:pt x="1277" y="0"/>
                  </a:cubicBezTo>
                  <a:cubicBezTo>
                    <a:pt x="1277" y="12"/>
                    <a:pt x="1277" y="12"/>
                    <a:pt x="1277" y="12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Oval 98">
              <a:extLst>
                <a:ext uri="{FF2B5EF4-FFF2-40B4-BE49-F238E27FC236}">
                  <a16:creationId xmlns:a16="http://schemas.microsoft.com/office/drawing/2014/main" id="{F988158C-0356-44FF-BA6D-FB9D3CD74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5920" y="2722241"/>
              <a:ext cx="56596" cy="56596"/>
            </a:xfrm>
            <a:prstGeom prst="ellipse">
              <a:avLst/>
            </a:prstGeom>
            <a:solidFill>
              <a:srgbClr val="AFD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Rectangle 107">
              <a:extLst>
                <a:ext uri="{FF2B5EF4-FFF2-40B4-BE49-F238E27FC236}">
                  <a16:creationId xmlns:a16="http://schemas.microsoft.com/office/drawing/2014/main" id="{F02632B6-8F2C-4EA8-B770-3399A91E4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6116" y="2932596"/>
              <a:ext cx="415702" cy="45577"/>
            </a:xfrm>
            <a:prstGeom prst="rect">
              <a:avLst/>
            </a:prstGeom>
            <a:solidFill>
              <a:srgbClr val="E4F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reeform 108">
              <a:extLst>
                <a:ext uri="{FF2B5EF4-FFF2-40B4-BE49-F238E27FC236}">
                  <a16:creationId xmlns:a16="http://schemas.microsoft.com/office/drawing/2014/main" id="{FED9B4A5-F499-484A-B76E-5F34DBE5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5098" y="2921578"/>
              <a:ext cx="438241" cy="67614"/>
            </a:xfrm>
            <a:custGeom>
              <a:avLst/>
              <a:gdLst>
                <a:gd name="T0" fmla="*/ 454 w 466"/>
                <a:gd name="T1" fmla="*/ 60 h 72"/>
                <a:gd name="T2" fmla="*/ 454 w 466"/>
                <a:gd name="T3" fmla="*/ 48 h 72"/>
                <a:gd name="T4" fmla="*/ 24 w 466"/>
                <a:gd name="T5" fmla="*/ 48 h 72"/>
                <a:gd name="T6" fmla="*/ 24 w 466"/>
                <a:gd name="T7" fmla="*/ 24 h 72"/>
                <a:gd name="T8" fmla="*/ 442 w 466"/>
                <a:gd name="T9" fmla="*/ 24 h 72"/>
                <a:gd name="T10" fmla="*/ 442 w 466"/>
                <a:gd name="T11" fmla="*/ 60 h 72"/>
                <a:gd name="T12" fmla="*/ 454 w 466"/>
                <a:gd name="T13" fmla="*/ 60 h 72"/>
                <a:gd name="T14" fmla="*/ 454 w 466"/>
                <a:gd name="T15" fmla="*/ 48 h 72"/>
                <a:gd name="T16" fmla="*/ 454 w 466"/>
                <a:gd name="T17" fmla="*/ 60 h 72"/>
                <a:gd name="T18" fmla="*/ 466 w 466"/>
                <a:gd name="T19" fmla="*/ 60 h 72"/>
                <a:gd name="T20" fmla="*/ 466 w 466"/>
                <a:gd name="T21" fmla="*/ 12 h 72"/>
                <a:gd name="T22" fmla="*/ 462 w 466"/>
                <a:gd name="T23" fmla="*/ 3 h 72"/>
                <a:gd name="T24" fmla="*/ 454 w 466"/>
                <a:gd name="T25" fmla="*/ 0 h 72"/>
                <a:gd name="T26" fmla="*/ 12 w 466"/>
                <a:gd name="T27" fmla="*/ 0 h 72"/>
                <a:gd name="T28" fmla="*/ 4 w 466"/>
                <a:gd name="T29" fmla="*/ 3 h 72"/>
                <a:gd name="T30" fmla="*/ 0 w 466"/>
                <a:gd name="T31" fmla="*/ 12 h 72"/>
                <a:gd name="T32" fmla="*/ 0 w 466"/>
                <a:gd name="T33" fmla="*/ 60 h 72"/>
                <a:gd name="T34" fmla="*/ 4 w 466"/>
                <a:gd name="T35" fmla="*/ 69 h 72"/>
                <a:gd name="T36" fmla="*/ 12 w 466"/>
                <a:gd name="T37" fmla="*/ 72 h 72"/>
                <a:gd name="T38" fmla="*/ 454 w 466"/>
                <a:gd name="T39" fmla="*/ 72 h 72"/>
                <a:gd name="T40" fmla="*/ 462 w 466"/>
                <a:gd name="T41" fmla="*/ 69 h 72"/>
                <a:gd name="T42" fmla="*/ 466 w 466"/>
                <a:gd name="T43" fmla="*/ 60 h 72"/>
                <a:gd name="T44" fmla="*/ 454 w 466"/>
                <a:gd name="T45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6" h="72">
                  <a:moveTo>
                    <a:pt x="454" y="60"/>
                  </a:moveTo>
                  <a:cubicBezTo>
                    <a:pt x="454" y="48"/>
                    <a:pt x="454" y="48"/>
                    <a:pt x="454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442" y="24"/>
                    <a:pt x="442" y="24"/>
                    <a:pt x="442" y="24"/>
                  </a:cubicBezTo>
                  <a:cubicBezTo>
                    <a:pt x="442" y="60"/>
                    <a:pt x="442" y="60"/>
                    <a:pt x="442" y="60"/>
                  </a:cubicBezTo>
                  <a:cubicBezTo>
                    <a:pt x="454" y="60"/>
                    <a:pt x="454" y="60"/>
                    <a:pt x="454" y="60"/>
                  </a:cubicBezTo>
                  <a:cubicBezTo>
                    <a:pt x="454" y="48"/>
                    <a:pt x="454" y="48"/>
                    <a:pt x="454" y="48"/>
                  </a:cubicBezTo>
                  <a:cubicBezTo>
                    <a:pt x="454" y="60"/>
                    <a:pt x="454" y="60"/>
                    <a:pt x="454" y="60"/>
                  </a:cubicBezTo>
                  <a:cubicBezTo>
                    <a:pt x="466" y="60"/>
                    <a:pt x="466" y="60"/>
                    <a:pt x="466" y="60"/>
                  </a:cubicBezTo>
                  <a:cubicBezTo>
                    <a:pt x="466" y="12"/>
                    <a:pt x="466" y="12"/>
                    <a:pt x="466" y="12"/>
                  </a:cubicBezTo>
                  <a:cubicBezTo>
                    <a:pt x="466" y="8"/>
                    <a:pt x="465" y="5"/>
                    <a:pt x="462" y="3"/>
                  </a:cubicBezTo>
                  <a:cubicBezTo>
                    <a:pt x="460" y="1"/>
                    <a:pt x="457" y="0"/>
                    <a:pt x="45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1"/>
                    <a:pt x="4" y="3"/>
                  </a:cubicBezTo>
                  <a:cubicBezTo>
                    <a:pt x="2" y="5"/>
                    <a:pt x="0" y="8"/>
                    <a:pt x="0" y="1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2" y="67"/>
                    <a:pt x="4" y="69"/>
                  </a:cubicBezTo>
                  <a:cubicBezTo>
                    <a:pt x="6" y="71"/>
                    <a:pt x="9" y="72"/>
                    <a:pt x="12" y="72"/>
                  </a:cubicBezTo>
                  <a:cubicBezTo>
                    <a:pt x="454" y="72"/>
                    <a:pt x="454" y="72"/>
                    <a:pt x="454" y="72"/>
                  </a:cubicBezTo>
                  <a:cubicBezTo>
                    <a:pt x="457" y="72"/>
                    <a:pt x="460" y="71"/>
                    <a:pt x="462" y="69"/>
                  </a:cubicBezTo>
                  <a:cubicBezTo>
                    <a:pt x="465" y="67"/>
                    <a:pt x="466" y="64"/>
                    <a:pt x="466" y="60"/>
                  </a:cubicBezTo>
                  <a:lnTo>
                    <a:pt x="454" y="60"/>
                  </a:lnTo>
                  <a:close/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109">
              <a:extLst>
                <a:ext uri="{FF2B5EF4-FFF2-40B4-BE49-F238E27FC236}">
                  <a16:creationId xmlns:a16="http://schemas.microsoft.com/office/drawing/2014/main" id="{D52D3A63-55DB-4421-BDC7-DC7641095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6462" y="2703209"/>
              <a:ext cx="458274" cy="520880"/>
            </a:xfrm>
            <a:custGeom>
              <a:avLst/>
              <a:gdLst>
                <a:gd name="T0" fmla="*/ 382 w 487"/>
                <a:gd name="T1" fmla="*/ 0 h 554"/>
                <a:gd name="T2" fmla="*/ 210 w 487"/>
                <a:gd name="T3" fmla="*/ 301 h 554"/>
                <a:gd name="T4" fmla="*/ 0 w 487"/>
                <a:gd name="T5" fmla="*/ 456 h 554"/>
                <a:gd name="T6" fmla="*/ 48 w 487"/>
                <a:gd name="T7" fmla="*/ 554 h 554"/>
                <a:gd name="T8" fmla="*/ 50 w 487"/>
                <a:gd name="T9" fmla="*/ 553 h 554"/>
                <a:gd name="T10" fmla="*/ 486 w 487"/>
                <a:gd name="T11" fmla="*/ 32 h 554"/>
                <a:gd name="T12" fmla="*/ 487 w 487"/>
                <a:gd name="T13" fmla="*/ 30 h 554"/>
                <a:gd name="T14" fmla="*/ 382 w 487"/>
                <a:gd name="T1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7" h="554">
                  <a:moveTo>
                    <a:pt x="382" y="0"/>
                  </a:moveTo>
                  <a:cubicBezTo>
                    <a:pt x="349" y="114"/>
                    <a:pt x="289" y="217"/>
                    <a:pt x="210" y="301"/>
                  </a:cubicBezTo>
                  <a:cubicBezTo>
                    <a:pt x="150" y="364"/>
                    <a:pt x="79" y="417"/>
                    <a:pt x="0" y="456"/>
                  </a:cubicBezTo>
                  <a:cubicBezTo>
                    <a:pt x="11" y="491"/>
                    <a:pt x="27" y="524"/>
                    <a:pt x="48" y="554"/>
                  </a:cubicBezTo>
                  <a:cubicBezTo>
                    <a:pt x="49" y="554"/>
                    <a:pt x="50" y="553"/>
                    <a:pt x="50" y="553"/>
                  </a:cubicBezTo>
                  <a:cubicBezTo>
                    <a:pt x="260" y="449"/>
                    <a:pt x="420" y="261"/>
                    <a:pt x="486" y="32"/>
                  </a:cubicBezTo>
                  <a:cubicBezTo>
                    <a:pt x="487" y="32"/>
                    <a:pt x="487" y="31"/>
                    <a:pt x="487" y="30"/>
                  </a:cubicBezTo>
                  <a:cubicBezTo>
                    <a:pt x="454" y="15"/>
                    <a:pt x="419" y="4"/>
                    <a:pt x="382" y="0"/>
                  </a:cubicBezTo>
                </a:path>
              </a:pathLst>
            </a:custGeom>
            <a:solidFill>
              <a:srgbClr val="CFE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110">
              <a:extLst>
                <a:ext uri="{FF2B5EF4-FFF2-40B4-BE49-F238E27FC236}">
                  <a16:creationId xmlns:a16="http://schemas.microsoft.com/office/drawing/2014/main" id="{2914CFFF-08D5-4594-8B1B-46460A2E9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039" y="2731757"/>
              <a:ext cx="423215" cy="501848"/>
            </a:xfrm>
            <a:custGeom>
              <a:avLst/>
              <a:gdLst>
                <a:gd name="T0" fmla="*/ 439 w 450"/>
                <a:gd name="T1" fmla="*/ 0 h 534"/>
                <a:gd name="T2" fmla="*/ 438 w 450"/>
                <a:gd name="T3" fmla="*/ 2 h 534"/>
                <a:gd name="T4" fmla="*/ 2 w 450"/>
                <a:gd name="T5" fmla="*/ 523 h 534"/>
                <a:gd name="T6" fmla="*/ 0 w 450"/>
                <a:gd name="T7" fmla="*/ 524 h 534"/>
                <a:gd name="T8" fmla="*/ 8 w 450"/>
                <a:gd name="T9" fmla="*/ 534 h 534"/>
                <a:gd name="T10" fmla="*/ 450 w 450"/>
                <a:gd name="T11" fmla="*/ 6 h 534"/>
                <a:gd name="T12" fmla="*/ 439 w 450"/>
                <a:gd name="T13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534">
                  <a:moveTo>
                    <a:pt x="439" y="0"/>
                  </a:moveTo>
                  <a:cubicBezTo>
                    <a:pt x="439" y="1"/>
                    <a:pt x="439" y="2"/>
                    <a:pt x="438" y="2"/>
                  </a:cubicBezTo>
                  <a:cubicBezTo>
                    <a:pt x="372" y="231"/>
                    <a:pt x="212" y="419"/>
                    <a:pt x="2" y="523"/>
                  </a:cubicBezTo>
                  <a:cubicBezTo>
                    <a:pt x="2" y="523"/>
                    <a:pt x="1" y="524"/>
                    <a:pt x="0" y="524"/>
                  </a:cubicBezTo>
                  <a:cubicBezTo>
                    <a:pt x="3" y="527"/>
                    <a:pt x="5" y="531"/>
                    <a:pt x="8" y="534"/>
                  </a:cubicBezTo>
                  <a:cubicBezTo>
                    <a:pt x="220" y="428"/>
                    <a:pt x="383" y="237"/>
                    <a:pt x="450" y="6"/>
                  </a:cubicBezTo>
                  <a:cubicBezTo>
                    <a:pt x="446" y="4"/>
                    <a:pt x="443" y="2"/>
                    <a:pt x="439" y="0"/>
                  </a:cubicBezTo>
                </a:path>
              </a:pathLst>
            </a:custGeom>
            <a:solidFill>
              <a:srgbClr val="6FB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111">
              <a:extLst>
                <a:ext uri="{FF2B5EF4-FFF2-40B4-BE49-F238E27FC236}">
                  <a16:creationId xmlns:a16="http://schemas.microsoft.com/office/drawing/2014/main" id="{E982EB24-631F-4DE7-ACB7-9C50A240F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7447" y="2700705"/>
              <a:ext cx="346085" cy="265949"/>
            </a:xfrm>
            <a:custGeom>
              <a:avLst/>
              <a:gdLst>
                <a:gd name="T0" fmla="*/ 347 w 368"/>
                <a:gd name="T1" fmla="*/ 0 h 283"/>
                <a:gd name="T2" fmla="*/ 329 w 368"/>
                <a:gd name="T3" fmla="*/ 0 h 283"/>
                <a:gd name="T4" fmla="*/ 329 w 368"/>
                <a:gd name="T5" fmla="*/ 60 h 283"/>
                <a:gd name="T6" fmla="*/ 329 w 368"/>
                <a:gd name="T7" fmla="*/ 60 h 283"/>
                <a:gd name="T8" fmla="*/ 303 w 368"/>
                <a:gd name="T9" fmla="*/ 124 h 283"/>
                <a:gd name="T10" fmla="*/ 239 w 368"/>
                <a:gd name="T11" fmla="*/ 150 h 283"/>
                <a:gd name="T12" fmla="*/ 58 w 368"/>
                <a:gd name="T13" fmla="*/ 150 h 283"/>
                <a:gd name="T14" fmla="*/ 0 w 368"/>
                <a:gd name="T15" fmla="*/ 283 h 283"/>
                <a:gd name="T16" fmla="*/ 206 w 368"/>
                <a:gd name="T17" fmla="*/ 283 h 283"/>
                <a:gd name="T18" fmla="*/ 368 w 368"/>
                <a:gd name="T19" fmla="*/ 0 h 283"/>
                <a:gd name="T20" fmla="*/ 347 w 368"/>
                <a:gd name="T2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8" h="283">
                  <a:moveTo>
                    <a:pt x="347" y="0"/>
                  </a:moveTo>
                  <a:cubicBezTo>
                    <a:pt x="341" y="0"/>
                    <a:pt x="335" y="0"/>
                    <a:pt x="329" y="0"/>
                  </a:cubicBezTo>
                  <a:cubicBezTo>
                    <a:pt x="329" y="60"/>
                    <a:pt x="329" y="60"/>
                    <a:pt x="329" y="60"/>
                  </a:cubicBezTo>
                  <a:cubicBezTo>
                    <a:pt x="329" y="60"/>
                    <a:pt x="329" y="60"/>
                    <a:pt x="329" y="60"/>
                  </a:cubicBezTo>
                  <a:cubicBezTo>
                    <a:pt x="329" y="85"/>
                    <a:pt x="319" y="107"/>
                    <a:pt x="303" y="124"/>
                  </a:cubicBezTo>
                  <a:cubicBezTo>
                    <a:pt x="287" y="140"/>
                    <a:pt x="264" y="150"/>
                    <a:pt x="239" y="150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30" y="189"/>
                    <a:pt x="10" y="235"/>
                    <a:pt x="0" y="283"/>
                  </a:cubicBezTo>
                  <a:cubicBezTo>
                    <a:pt x="206" y="283"/>
                    <a:pt x="206" y="283"/>
                    <a:pt x="206" y="283"/>
                  </a:cubicBezTo>
                  <a:cubicBezTo>
                    <a:pt x="280" y="204"/>
                    <a:pt x="336" y="107"/>
                    <a:pt x="368" y="0"/>
                  </a:cubicBezTo>
                  <a:cubicBezTo>
                    <a:pt x="361" y="0"/>
                    <a:pt x="354" y="0"/>
                    <a:pt x="347" y="0"/>
                  </a:cubicBezTo>
                </a:path>
              </a:pathLst>
            </a:custGeom>
            <a:solidFill>
              <a:srgbClr val="E8F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112">
              <a:extLst>
                <a:ext uri="{FF2B5EF4-FFF2-40B4-BE49-F238E27FC236}">
                  <a16:creationId xmlns:a16="http://schemas.microsoft.com/office/drawing/2014/main" id="{65F2D363-DF35-4385-9EC0-54E381F07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6462" y="2700705"/>
              <a:ext cx="359608" cy="431229"/>
            </a:xfrm>
            <a:custGeom>
              <a:avLst/>
              <a:gdLst>
                <a:gd name="T0" fmla="*/ 358 w 382"/>
                <a:gd name="T1" fmla="*/ 0 h 459"/>
                <a:gd name="T2" fmla="*/ 196 w 382"/>
                <a:gd name="T3" fmla="*/ 283 h 459"/>
                <a:gd name="T4" fmla="*/ 201 w 382"/>
                <a:gd name="T5" fmla="*/ 283 h 459"/>
                <a:gd name="T6" fmla="*/ 212 w 382"/>
                <a:gd name="T7" fmla="*/ 291 h 459"/>
                <a:gd name="T8" fmla="*/ 210 w 382"/>
                <a:gd name="T9" fmla="*/ 304 h 459"/>
                <a:gd name="T10" fmla="*/ 0 w 382"/>
                <a:gd name="T11" fmla="*/ 459 h 459"/>
                <a:gd name="T12" fmla="*/ 0 w 382"/>
                <a:gd name="T13" fmla="*/ 459 h 459"/>
                <a:gd name="T14" fmla="*/ 210 w 382"/>
                <a:gd name="T15" fmla="*/ 304 h 459"/>
                <a:gd name="T16" fmla="*/ 382 w 382"/>
                <a:gd name="T17" fmla="*/ 3 h 459"/>
                <a:gd name="T18" fmla="*/ 358 w 382"/>
                <a:gd name="T1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459">
                  <a:moveTo>
                    <a:pt x="358" y="0"/>
                  </a:moveTo>
                  <a:cubicBezTo>
                    <a:pt x="326" y="107"/>
                    <a:pt x="270" y="204"/>
                    <a:pt x="196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83"/>
                    <a:pt x="211" y="286"/>
                    <a:pt x="212" y="291"/>
                  </a:cubicBezTo>
                  <a:cubicBezTo>
                    <a:pt x="214" y="295"/>
                    <a:pt x="213" y="300"/>
                    <a:pt x="210" y="304"/>
                  </a:cubicBezTo>
                  <a:cubicBezTo>
                    <a:pt x="150" y="367"/>
                    <a:pt x="79" y="420"/>
                    <a:pt x="0" y="459"/>
                  </a:cubicBezTo>
                  <a:cubicBezTo>
                    <a:pt x="0" y="459"/>
                    <a:pt x="0" y="459"/>
                    <a:pt x="0" y="459"/>
                  </a:cubicBezTo>
                  <a:cubicBezTo>
                    <a:pt x="79" y="420"/>
                    <a:pt x="150" y="367"/>
                    <a:pt x="210" y="304"/>
                  </a:cubicBezTo>
                  <a:cubicBezTo>
                    <a:pt x="289" y="220"/>
                    <a:pt x="349" y="117"/>
                    <a:pt x="382" y="3"/>
                  </a:cubicBezTo>
                  <a:cubicBezTo>
                    <a:pt x="374" y="2"/>
                    <a:pt x="366" y="1"/>
                    <a:pt x="358" y="0"/>
                  </a:cubicBezTo>
                </a:path>
              </a:pathLst>
            </a:custGeom>
            <a:solidFill>
              <a:srgbClr val="6FB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113">
              <a:extLst>
                <a:ext uri="{FF2B5EF4-FFF2-40B4-BE49-F238E27FC236}">
                  <a16:creationId xmlns:a16="http://schemas.microsoft.com/office/drawing/2014/main" id="{05C0D1F9-B600-43D5-8FE7-3F7803260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436" y="2989192"/>
              <a:ext cx="177801" cy="121205"/>
            </a:xfrm>
            <a:custGeom>
              <a:avLst/>
              <a:gdLst>
                <a:gd name="T0" fmla="*/ 189 w 189"/>
                <a:gd name="T1" fmla="*/ 0 h 129"/>
                <a:gd name="T2" fmla="*/ 2 w 189"/>
                <a:gd name="T3" fmla="*/ 0 h 129"/>
                <a:gd name="T4" fmla="*/ 0 w 189"/>
                <a:gd name="T5" fmla="*/ 46 h 129"/>
                <a:gd name="T6" fmla="*/ 9 w 189"/>
                <a:gd name="T7" fmla="*/ 129 h 129"/>
                <a:gd name="T8" fmla="*/ 189 w 189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29">
                  <a:moveTo>
                    <a:pt x="18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31"/>
                    <a:pt x="0" y="46"/>
                  </a:cubicBezTo>
                  <a:cubicBezTo>
                    <a:pt x="0" y="75"/>
                    <a:pt x="3" y="102"/>
                    <a:pt x="9" y="129"/>
                  </a:cubicBezTo>
                  <a:cubicBezTo>
                    <a:pt x="76" y="95"/>
                    <a:pt x="136" y="52"/>
                    <a:pt x="189" y="0"/>
                  </a:cubicBezTo>
                </a:path>
              </a:pathLst>
            </a:custGeom>
            <a:solidFill>
              <a:srgbClr val="9FCE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114">
              <a:extLst>
                <a:ext uri="{FF2B5EF4-FFF2-40B4-BE49-F238E27FC236}">
                  <a16:creationId xmlns:a16="http://schemas.microsoft.com/office/drawing/2014/main" id="{2773C1E1-A16F-41D9-87E8-CB1EF42651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3440" y="2966654"/>
              <a:ext cx="214362" cy="165279"/>
            </a:xfrm>
            <a:custGeom>
              <a:avLst/>
              <a:gdLst>
                <a:gd name="T0" fmla="*/ 215 w 228"/>
                <a:gd name="T1" fmla="*/ 12 h 176"/>
                <a:gd name="T2" fmla="*/ 207 w 228"/>
                <a:gd name="T3" fmla="*/ 4 h 176"/>
                <a:gd name="T4" fmla="*/ 215 w 228"/>
                <a:gd name="T5" fmla="*/ 12 h 176"/>
                <a:gd name="T6" fmla="*/ 215 w 228"/>
                <a:gd name="T7" fmla="*/ 0 h 176"/>
                <a:gd name="T8" fmla="*/ 215 w 228"/>
                <a:gd name="T9" fmla="*/ 0 h 176"/>
                <a:gd name="T10" fmla="*/ 210 w 228"/>
                <a:gd name="T11" fmla="*/ 0 h 176"/>
                <a:gd name="T12" fmla="*/ 4 w 228"/>
                <a:gd name="T13" fmla="*/ 0 h 176"/>
                <a:gd name="T14" fmla="*/ 0 w 228"/>
                <a:gd name="T15" fmla="*/ 24 h 176"/>
                <a:gd name="T16" fmla="*/ 187 w 228"/>
                <a:gd name="T17" fmla="*/ 24 h 176"/>
                <a:gd name="T18" fmla="*/ 7 w 228"/>
                <a:gd name="T19" fmla="*/ 153 h 176"/>
                <a:gd name="T20" fmla="*/ 14 w 228"/>
                <a:gd name="T21" fmla="*/ 176 h 176"/>
                <a:gd name="T22" fmla="*/ 224 w 228"/>
                <a:gd name="T23" fmla="*/ 21 h 176"/>
                <a:gd name="T24" fmla="*/ 226 w 228"/>
                <a:gd name="T25" fmla="*/ 8 h 176"/>
                <a:gd name="T26" fmla="*/ 215 w 228"/>
                <a:gd name="T2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8" h="176">
                  <a:moveTo>
                    <a:pt x="215" y="12"/>
                  </a:moveTo>
                  <a:cubicBezTo>
                    <a:pt x="207" y="4"/>
                    <a:pt x="207" y="4"/>
                    <a:pt x="207" y="4"/>
                  </a:cubicBezTo>
                  <a:cubicBezTo>
                    <a:pt x="215" y="12"/>
                    <a:pt x="215" y="12"/>
                    <a:pt x="215" y="12"/>
                  </a:cubicBezTo>
                  <a:moveTo>
                    <a:pt x="215" y="0"/>
                  </a:moveTo>
                  <a:cubicBezTo>
                    <a:pt x="215" y="0"/>
                    <a:pt x="215" y="0"/>
                    <a:pt x="215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8"/>
                    <a:pt x="2" y="16"/>
                    <a:pt x="0" y="24"/>
                  </a:cubicBezTo>
                  <a:cubicBezTo>
                    <a:pt x="187" y="24"/>
                    <a:pt x="187" y="24"/>
                    <a:pt x="187" y="24"/>
                  </a:cubicBezTo>
                  <a:cubicBezTo>
                    <a:pt x="134" y="76"/>
                    <a:pt x="74" y="119"/>
                    <a:pt x="7" y="153"/>
                  </a:cubicBezTo>
                  <a:cubicBezTo>
                    <a:pt x="9" y="161"/>
                    <a:pt x="11" y="168"/>
                    <a:pt x="14" y="176"/>
                  </a:cubicBezTo>
                  <a:cubicBezTo>
                    <a:pt x="93" y="137"/>
                    <a:pt x="164" y="84"/>
                    <a:pt x="224" y="21"/>
                  </a:cubicBezTo>
                  <a:cubicBezTo>
                    <a:pt x="227" y="17"/>
                    <a:pt x="228" y="12"/>
                    <a:pt x="226" y="8"/>
                  </a:cubicBezTo>
                  <a:cubicBezTo>
                    <a:pt x="225" y="3"/>
                    <a:pt x="220" y="0"/>
                    <a:pt x="215" y="0"/>
                  </a:cubicBezTo>
                </a:path>
              </a:pathLst>
            </a:custGeom>
            <a:solidFill>
              <a:srgbClr val="6FB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115">
              <a:extLst>
                <a:ext uri="{FF2B5EF4-FFF2-40B4-BE49-F238E27FC236}">
                  <a16:creationId xmlns:a16="http://schemas.microsoft.com/office/drawing/2014/main" id="{FD9EE5EA-7BD5-4550-8FC4-559B83090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8567" y="2702708"/>
              <a:ext cx="215865" cy="116196"/>
            </a:xfrm>
            <a:custGeom>
              <a:avLst/>
              <a:gdLst>
                <a:gd name="T0" fmla="*/ 229 w 229"/>
                <a:gd name="T1" fmla="*/ 0 h 124"/>
                <a:gd name="T2" fmla="*/ 0 w 229"/>
                <a:gd name="T3" fmla="*/ 124 h 124"/>
                <a:gd name="T4" fmla="*/ 163 w 229"/>
                <a:gd name="T5" fmla="*/ 124 h 124"/>
                <a:gd name="T6" fmla="*/ 210 w 229"/>
                <a:gd name="T7" fmla="*/ 105 h 124"/>
                <a:gd name="T8" fmla="*/ 229 w 229"/>
                <a:gd name="T9" fmla="*/ 58 h 124"/>
                <a:gd name="T10" fmla="*/ 229 w 229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124">
                  <a:moveTo>
                    <a:pt x="229" y="0"/>
                  </a:moveTo>
                  <a:cubicBezTo>
                    <a:pt x="138" y="11"/>
                    <a:pt x="57" y="57"/>
                    <a:pt x="0" y="124"/>
                  </a:cubicBezTo>
                  <a:cubicBezTo>
                    <a:pt x="163" y="124"/>
                    <a:pt x="163" y="124"/>
                    <a:pt x="163" y="124"/>
                  </a:cubicBezTo>
                  <a:cubicBezTo>
                    <a:pt x="181" y="124"/>
                    <a:pt x="198" y="117"/>
                    <a:pt x="210" y="105"/>
                  </a:cubicBezTo>
                  <a:cubicBezTo>
                    <a:pt x="222" y="93"/>
                    <a:pt x="229" y="76"/>
                    <a:pt x="229" y="58"/>
                  </a:cubicBez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solidFill>
              <a:srgbClr val="E8F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116">
              <a:extLst>
                <a:ext uri="{FF2B5EF4-FFF2-40B4-BE49-F238E27FC236}">
                  <a16:creationId xmlns:a16="http://schemas.microsoft.com/office/drawing/2014/main" id="{1281CACF-A286-40B2-A5F0-E2DFEEF0F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039" y="2700705"/>
              <a:ext cx="254931" cy="140738"/>
            </a:xfrm>
            <a:custGeom>
              <a:avLst/>
              <a:gdLst>
                <a:gd name="T0" fmla="*/ 271 w 271"/>
                <a:gd name="T1" fmla="*/ 0 h 150"/>
                <a:gd name="T2" fmla="*/ 247 w 271"/>
                <a:gd name="T3" fmla="*/ 2 h 150"/>
                <a:gd name="T4" fmla="*/ 247 w 271"/>
                <a:gd name="T5" fmla="*/ 60 h 150"/>
                <a:gd name="T6" fmla="*/ 228 w 271"/>
                <a:gd name="T7" fmla="*/ 107 h 150"/>
                <a:gd name="T8" fmla="*/ 181 w 271"/>
                <a:gd name="T9" fmla="*/ 126 h 150"/>
                <a:gd name="T10" fmla="*/ 18 w 271"/>
                <a:gd name="T11" fmla="*/ 126 h 150"/>
                <a:gd name="T12" fmla="*/ 0 w 271"/>
                <a:gd name="T13" fmla="*/ 150 h 150"/>
                <a:gd name="T14" fmla="*/ 181 w 271"/>
                <a:gd name="T15" fmla="*/ 150 h 150"/>
                <a:gd name="T16" fmla="*/ 245 w 271"/>
                <a:gd name="T17" fmla="*/ 124 h 150"/>
                <a:gd name="T18" fmla="*/ 271 w 271"/>
                <a:gd name="T19" fmla="*/ 60 h 150"/>
                <a:gd name="T20" fmla="*/ 271 w 271"/>
                <a:gd name="T21" fmla="*/ 60 h 150"/>
                <a:gd name="T22" fmla="*/ 271 w 271"/>
                <a:gd name="T2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1" h="150">
                  <a:moveTo>
                    <a:pt x="271" y="0"/>
                  </a:moveTo>
                  <a:cubicBezTo>
                    <a:pt x="263" y="1"/>
                    <a:pt x="255" y="1"/>
                    <a:pt x="247" y="2"/>
                  </a:cubicBezTo>
                  <a:cubicBezTo>
                    <a:pt x="247" y="60"/>
                    <a:pt x="247" y="60"/>
                    <a:pt x="247" y="60"/>
                  </a:cubicBezTo>
                  <a:cubicBezTo>
                    <a:pt x="247" y="78"/>
                    <a:pt x="240" y="95"/>
                    <a:pt x="228" y="107"/>
                  </a:cubicBezTo>
                  <a:cubicBezTo>
                    <a:pt x="216" y="119"/>
                    <a:pt x="199" y="126"/>
                    <a:pt x="181" y="126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12" y="134"/>
                    <a:pt x="6" y="142"/>
                    <a:pt x="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206" y="150"/>
                    <a:pt x="229" y="140"/>
                    <a:pt x="245" y="124"/>
                  </a:cubicBezTo>
                  <a:cubicBezTo>
                    <a:pt x="261" y="107"/>
                    <a:pt x="271" y="85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0"/>
                    <a:pt x="271" y="0"/>
                    <a:pt x="271" y="0"/>
                  </a:cubicBezTo>
                </a:path>
              </a:pathLst>
            </a:custGeom>
            <a:solidFill>
              <a:srgbClr val="6FB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Oval 117">
              <a:extLst>
                <a:ext uri="{FF2B5EF4-FFF2-40B4-BE49-F238E27FC236}">
                  <a16:creationId xmlns:a16="http://schemas.microsoft.com/office/drawing/2014/main" id="{94FCEC4C-8F13-4AD8-9C3E-312F84635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1572" y="2764312"/>
              <a:ext cx="537408" cy="536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118">
              <a:extLst>
                <a:ext uri="{FF2B5EF4-FFF2-40B4-BE49-F238E27FC236}">
                  <a16:creationId xmlns:a16="http://schemas.microsoft.com/office/drawing/2014/main" id="{43F676ED-978F-445E-B38D-B646834AC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707" y="2778837"/>
              <a:ext cx="440244" cy="521882"/>
            </a:xfrm>
            <a:custGeom>
              <a:avLst/>
              <a:gdLst>
                <a:gd name="T0" fmla="*/ 468 w 468"/>
                <a:gd name="T1" fmla="*/ 270 h 555"/>
                <a:gd name="T2" fmla="*/ 183 w 468"/>
                <a:gd name="T3" fmla="*/ 555 h 555"/>
                <a:gd name="T4" fmla="*/ 0 w 468"/>
                <a:gd name="T5" fmla="*/ 489 h 555"/>
                <a:gd name="T6" fmla="*/ 93 w 468"/>
                <a:gd name="T7" fmla="*/ 505 h 555"/>
                <a:gd name="T8" fmla="*/ 378 w 468"/>
                <a:gd name="T9" fmla="*/ 219 h 555"/>
                <a:gd name="T10" fmla="*/ 276 w 468"/>
                <a:gd name="T11" fmla="*/ 0 h 555"/>
                <a:gd name="T12" fmla="*/ 468 w 468"/>
                <a:gd name="T13" fmla="*/ 27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8" h="555">
                  <a:moveTo>
                    <a:pt x="468" y="270"/>
                  </a:moveTo>
                  <a:cubicBezTo>
                    <a:pt x="468" y="428"/>
                    <a:pt x="340" y="555"/>
                    <a:pt x="183" y="555"/>
                  </a:cubicBezTo>
                  <a:cubicBezTo>
                    <a:pt x="113" y="555"/>
                    <a:pt x="49" y="531"/>
                    <a:pt x="0" y="489"/>
                  </a:cubicBezTo>
                  <a:cubicBezTo>
                    <a:pt x="29" y="499"/>
                    <a:pt x="60" y="505"/>
                    <a:pt x="93" y="505"/>
                  </a:cubicBezTo>
                  <a:cubicBezTo>
                    <a:pt x="250" y="505"/>
                    <a:pt x="378" y="377"/>
                    <a:pt x="378" y="219"/>
                  </a:cubicBezTo>
                  <a:cubicBezTo>
                    <a:pt x="378" y="131"/>
                    <a:pt x="338" y="53"/>
                    <a:pt x="276" y="0"/>
                  </a:cubicBezTo>
                  <a:cubicBezTo>
                    <a:pt x="388" y="39"/>
                    <a:pt x="468" y="145"/>
                    <a:pt x="468" y="270"/>
                  </a:cubicBezTo>
                  <a:close/>
                </a:path>
              </a:pathLst>
            </a:custGeom>
            <a:solidFill>
              <a:srgbClr val="D1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119">
              <a:extLst>
                <a:ext uri="{FF2B5EF4-FFF2-40B4-BE49-F238E27FC236}">
                  <a16:creationId xmlns:a16="http://schemas.microsoft.com/office/drawing/2014/main" id="{991B6A65-514F-4350-AF10-ED9FCC8D3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3524" y="2753294"/>
              <a:ext cx="559445" cy="558444"/>
            </a:xfrm>
            <a:custGeom>
              <a:avLst/>
              <a:gdLst>
                <a:gd name="T0" fmla="*/ 583 w 595"/>
                <a:gd name="T1" fmla="*/ 297 h 594"/>
                <a:gd name="T2" fmla="*/ 571 w 595"/>
                <a:gd name="T3" fmla="*/ 297 h 594"/>
                <a:gd name="T4" fmla="*/ 491 w 595"/>
                <a:gd name="T5" fmla="*/ 490 h 594"/>
                <a:gd name="T6" fmla="*/ 298 w 595"/>
                <a:gd name="T7" fmla="*/ 570 h 594"/>
                <a:gd name="T8" fmla="*/ 105 w 595"/>
                <a:gd name="T9" fmla="*/ 490 h 594"/>
                <a:gd name="T10" fmla="*/ 24 w 595"/>
                <a:gd name="T11" fmla="*/ 297 h 594"/>
                <a:gd name="T12" fmla="*/ 105 w 595"/>
                <a:gd name="T13" fmla="*/ 104 h 594"/>
                <a:gd name="T14" fmla="*/ 298 w 595"/>
                <a:gd name="T15" fmla="*/ 24 h 594"/>
                <a:gd name="T16" fmla="*/ 491 w 595"/>
                <a:gd name="T17" fmla="*/ 104 h 594"/>
                <a:gd name="T18" fmla="*/ 571 w 595"/>
                <a:gd name="T19" fmla="*/ 297 h 594"/>
                <a:gd name="T20" fmla="*/ 583 w 595"/>
                <a:gd name="T21" fmla="*/ 297 h 594"/>
                <a:gd name="T22" fmla="*/ 595 w 595"/>
                <a:gd name="T23" fmla="*/ 297 h 594"/>
                <a:gd name="T24" fmla="*/ 508 w 595"/>
                <a:gd name="T25" fmla="*/ 87 h 594"/>
                <a:gd name="T26" fmla="*/ 298 w 595"/>
                <a:gd name="T27" fmla="*/ 0 h 594"/>
                <a:gd name="T28" fmla="*/ 88 w 595"/>
                <a:gd name="T29" fmla="*/ 87 h 594"/>
                <a:gd name="T30" fmla="*/ 0 w 595"/>
                <a:gd name="T31" fmla="*/ 297 h 594"/>
                <a:gd name="T32" fmla="*/ 88 w 595"/>
                <a:gd name="T33" fmla="*/ 507 h 594"/>
                <a:gd name="T34" fmla="*/ 298 w 595"/>
                <a:gd name="T35" fmla="*/ 594 h 594"/>
                <a:gd name="T36" fmla="*/ 508 w 595"/>
                <a:gd name="T37" fmla="*/ 507 h 594"/>
                <a:gd name="T38" fmla="*/ 595 w 595"/>
                <a:gd name="T39" fmla="*/ 297 h 594"/>
                <a:gd name="T40" fmla="*/ 583 w 595"/>
                <a:gd name="T41" fmla="*/ 2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5" h="594">
                  <a:moveTo>
                    <a:pt x="583" y="297"/>
                  </a:moveTo>
                  <a:cubicBezTo>
                    <a:pt x="571" y="297"/>
                    <a:pt x="571" y="297"/>
                    <a:pt x="571" y="297"/>
                  </a:cubicBezTo>
                  <a:cubicBezTo>
                    <a:pt x="571" y="373"/>
                    <a:pt x="541" y="441"/>
                    <a:pt x="491" y="490"/>
                  </a:cubicBezTo>
                  <a:cubicBezTo>
                    <a:pt x="442" y="540"/>
                    <a:pt x="373" y="570"/>
                    <a:pt x="298" y="570"/>
                  </a:cubicBezTo>
                  <a:cubicBezTo>
                    <a:pt x="222" y="570"/>
                    <a:pt x="154" y="540"/>
                    <a:pt x="105" y="490"/>
                  </a:cubicBezTo>
                  <a:cubicBezTo>
                    <a:pt x="55" y="441"/>
                    <a:pt x="24" y="373"/>
                    <a:pt x="24" y="297"/>
                  </a:cubicBezTo>
                  <a:cubicBezTo>
                    <a:pt x="24" y="222"/>
                    <a:pt x="55" y="153"/>
                    <a:pt x="105" y="104"/>
                  </a:cubicBezTo>
                  <a:cubicBezTo>
                    <a:pt x="154" y="54"/>
                    <a:pt x="222" y="24"/>
                    <a:pt x="298" y="24"/>
                  </a:cubicBezTo>
                  <a:cubicBezTo>
                    <a:pt x="373" y="24"/>
                    <a:pt x="442" y="54"/>
                    <a:pt x="491" y="104"/>
                  </a:cubicBezTo>
                  <a:cubicBezTo>
                    <a:pt x="541" y="153"/>
                    <a:pt x="571" y="222"/>
                    <a:pt x="571" y="297"/>
                  </a:cubicBezTo>
                  <a:cubicBezTo>
                    <a:pt x="583" y="297"/>
                    <a:pt x="583" y="297"/>
                    <a:pt x="583" y="297"/>
                  </a:cubicBezTo>
                  <a:cubicBezTo>
                    <a:pt x="595" y="297"/>
                    <a:pt x="595" y="297"/>
                    <a:pt x="595" y="297"/>
                  </a:cubicBezTo>
                  <a:cubicBezTo>
                    <a:pt x="595" y="215"/>
                    <a:pt x="562" y="141"/>
                    <a:pt x="508" y="87"/>
                  </a:cubicBezTo>
                  <a:cubicBezTo>
                    <a:pt x="454" y="33"/>
                    <a:pt x="380" y="0"/>
                    <a:pt x="298" y="0"/>
                  </a:cubicBezTo>
                  <a:cubicBezTo>
                    <a:pt x="216" y="0"/>
                    <a:pt x="141" y="33"/>
                    <a:pt x="88" y="87"/>
                  </a:cubicBezTo>
                  <a:cubicBezTo>
                    <a:pt x="34" y="141"/>
                    <a:pt x="0" y="215"/>
                    <a:pt x="0" y="297"/>
                  </a:cubicBezTo>
                  <a:cubicBezTo>
                    <a:pt x="0" y="379"/>
                    <a:pt x="34" y="454"/>
                    <a:pt x="88" y="507"/>
                  </a:cubicBezTo>
                  <a:cubicBezTo>
                    <a:pt x="141" y="561"/>
                    <a:pt x="216" y="594"/>
                    <a:pt x="298" y="594"/>
                  </a:cubicBezTo>
                  <a:cubicBezTo>
                    <a:pt x="380" y="594"/>
                    <a:pt x="454" y="561"/>
                    <a:pt x="508" y="507"/>
                  </a:cubicBezTo>
                  <a:cubicBezTo>
                    <a:pt x="562" y="454"/>
                    <a:pt x="595" y="379"/>
                    <a:pt x="595" y="297"/>
                  </a:cubicBezTo>
                  <a:lnTo>
                    <a:pt x="583" y="297"/>
                  </a:lnTo>
                  <a:close/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83D9F53E-E0B0-4B5F-94F2-32019F7FBFD8}"/>
                </a:ext>
              </a:extLst>
            </p:cNvPr>
            <p:cNvGrpSpPr/>
            <p:nvPr/>
          </p:nvGrpSpPr>
          <p:grpSpPr>
            <a:xfrm>
              <a:off x="6581671" y="2870913"/>
              <a:ext cx="211138" cy="344488"/>
              <a:chOff x="4613275" y="2108200"/>
              <a:chExt cx="211138" cy="344488"/>
            </a:xfrm>
          </p:grpSpPr>
          <p:sp>
            <p:nvSpPr>
              <p:cNvPr id="158" name="Freeform 233">
                <a:extLst>
                  <a:ext uri="{FF2B5EF4-FFF2-40B4-BE49-F238E27FC236}">
                    <a16:creationId xmlns:a16="http://schemas.microsoft.com/office/drawing/2014/main" id="{81D77E4D-8CB9-4140-9EB0-F069BD9BB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3275" y="2228850"/>
                <a:ext cx="128588" cy="223838"/>
              </a:xfrm>
              <a:custGeom>
                <a:avLst/>
                <a:gdLst>
                  <a:gd name="T0" fmla="*/ 51 w 81"/>
                  <a:gd name="T1" fmla="*/ 141 h 141"/>
                  <a:gd name="T2" fmla="*/ 33 w 81"/>
                  <a:gd name="T3" fmla="*/ 103 h 141"/>
                  <a:gd name="T4" fmla="*/ 0 w 81"/>
                  <a:gd name="T5" fmla="*/ 129 h 141"/>
                  <a:gd name="T6" fmla="*/ 30 w 81"/>
                  <a:gd name="T7" fmla="*/ 0 h 141"/>
                  <a:gd name="T8" fmla="*/ 81 w 81"/>
                  <a:gd name="T9" fmla="*/ 12 h 141"/>
                  <a:gd name="T10" fmla="*/ 51 w 81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1">
                    <a:moveTo>
                      <a:pt x="51" y="141"/>
                    </a:moveTo>
                    <a:lnTo>
                      <a:pt x="33" y="103"/>
                    </a:lnTo>
                    <a:lnTo>
                      <a:pt x="0" y="129"/>
                    </a:lnTo>
                    <a:lnTo>
                      <a:pt x="30" y="0"/>
                    </a:lnTo>
                    <a:lnTo>
                      <a:pt x="81" y="12"/>
                    </a:lnTo>
                    <a:lnTo>
                      <a:pt x="51" y="141"/>
                    </a:lnTo>
                    <a:close/>
                  </a:path>
                </a:pathLst>
              </a:custGeom>
              <a:solidFill>
                <a:srgbClr val="E4F3FE"/>
              </a:solidFill>
              <a:ln w="20638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Freeform 234">
                <a:extLst>
                  <a:ext uri="{FF2B5EF4-FFF2-40B4-BE49-F238E27FC236}">
                    <a16:creationId xmlns:a16="http://schemas.microsoft.com/office/drawing/2014/main" id="{A4329F6E-23BD-4525-B006-05A8DB591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825" y="2228850"/>
                <a:ext cx="128588" cy="223838"/>
              </a:xfrm>
              <a:custGeom>
                <a:avLst/>
                <a:gdLst>
                  <a:gd name="T0" fmla="*/ 30 w 81"/>
                  <a:gd name="T1" fmla="*/ 141 h 141"/>
                  <a:gd name="T2" fmla="*/ 48 w 81"/>
                  <a:gd name="T3" fmla="*/ 103 h 141"/>
                  <a:gd name="T4" fmla="*/ 81 w 81"/>
                  <a:gd name="T5" fmla="*/ 129 h 141"/>
                  <a:gd name="T6" fmla="*/ 51 w 81"/>
                  <a:gd name="T7" fmla="*/ 0 h 141"/>
                  <a:gd name="T8" fmla="*/ 0 w 81"/>
                  <a:gd name="T9" fmla="*/ 12 h 141"/>
                  <a:gd name="T10" fmla="*/ 30 w 81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1">
                    <a:moveTo>
                      <a:pt x="30" y="141"/>
                    </a:moveTo>
                    <a:lnTo>
                      <a:pt x="48" y="103"/>
                    </a:lnTo>
                    <a:lnTo>
                      <a:pt x="81" y="129"/>
                    </a:lnTo>
                    <a:lnTo>
                      <a:pt x="51" y="0"/>
                    </a:lnTo>
                    <a:lnTo>
                      <a:pt x="0" y="12"/>
                    </a:lnTo>
                    <a:lnTo>
                      <a:pt x="30" y="141"/>
                    </a:lnTo>
                    <a:close/>
                  </a:path>
                </a:pathLst>
              </a:custGeom>
              <a:solidFill>
                <a:srgbClr val="E4F3FE"/>
              </a:solidFill>
              <a:ln w="20638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Oval 235">
                <a:extLst>
                  <a:ext uri="{FF2B5EF4-FFF2-40B4-BE49-F238E27FC236}">
                    <a16:creationId xmlns:a16="http://schemas.microsoft.com/office/drawing/2014/main" id="{6C1CDCB2-AC78-4202-9AEC-D4EFEA34E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3275" y="2108200"/>
                <a:ext cx="211138" cy="209550"/>
              </a:xfrm>
              <a:prstGeom prst="ellipse">
                <a:avLst/>
              </a:prstGeom>
              <a:solidFill>
                <a:srgbClr val="E4F3FE"/>
              </a:solidFill>
              <a:ln w="20638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Freeform 236">
                <a:extLst>
                  <a:ext uri="{FF2B5EF4-FFF2-40B4-BE49-F238E27FC236}">
                    <a16:creationId xmlns:a16="http://schemas.microsoft.com/office/drawing/2014/main" id="{A00C1D2E-F616-47BB-B4F1-7CAF0CBB0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788" y="2151063"/>
                <a:ext cx="138113" cy="131763"/>
              </a:xfrm>
              <a:custGeom>
                <a:avLst/>
                <a:gdLst>
                  <a:gd name="T0" fmla="*/ 128 w 169"/>
                  <a:gd name="T1" fmla="*/ 160 h 160"/>
                  <a:gd name="T2" fmla="*/ 121 w 169"/>
                  <a:gd name="T3" fmla="*/ 157 h 160"/>
                  <a:gd name="T4" fmla="*/ 84 w 169"/>
                  <a:gd name="T5" fmla="*/ 131 h 160"/>
                  <a:gd name="T6" fmla="*/ 47 w 169"/>
                  <a:gd name="T7" fmla="*/ 157 h 160"/>
                  <a:gd name="T8" fmla="*/ 40 w 169"/>
                  <a:gd name="T9" fmla="*/ 160 h 160"/>
                  <a:gd name="T10" fmla="*/ 33 w 169"/>
                  <a:gd name="T11" fmla="*/ 157 h 160"/>
                  <a:gd name="T12" fmla="*/ 29 w 169"/>
                  <a:gd name="T13" fmla="*/ 144 h 160"/>
                  <a:gd name="T14" fmla="*/ 43 w 169"/>
                  <a:gd name="T15" fmla="*/ 101 h 160"/>
                  <a:gd name="T16" fmla="*/ 6 w 169"/>
                  <a:gd name="T17" fmla="*/ 74 h 160"/>
                  <a:gd name="T18" fmla="*/ 2 w 169"/>
                  <a:gd name="T19" fmla="*/ 60 h 160"/>
                  <a:gd name="T20" fmla="*/ 13 w 169"/>
                  <a:gd name="T21" fmla="*/ 52 h 160"/>
                  <a:gd name="T22" fmla="*/ 59 w 169"/>
                  <a:gd name="T23" fmla="*/ 52 h 160"/>
                  <a:gd name="T24" fmla="*/ 73 w 169"/>
                  <a:gd name="T25" fmla="*/ 9 h 160"/>
                  <a:gd name="T26" fmla="*/ 84 w 169"/>
                  <a:gd name="T27" fmla="*/ 0 h 160"/>
                  <a:gd name="T28" fmla="*/ 96 w 169"/>
                  <a:gd name="T29" fmla="*/ 9 h 160"/>
                  <a:gd name="T30" fmla="*/ 110 w 169"/>
                  <a:gd name="T31" fmla="*/ 52 h 160"/>
                  <a:gd name="T32" fmla="*/ 156 w 169"/>
                  <a:gd name="T33" fmla="*/ 52 h 160"/>
                  <a:gd name="T34" fmla="*/ 167 w 169"/>
                  <a:gd name="T35" fmla="*/ 60 h 160"/>
                  <a:gd name="T36" fmla="*/ 163 w 169"/>
                  <a:gd name="T37" fmla="*/ 74 h 160"/>
                  <a:gd name="T38" fmla="*/ 126 w 169"/>
                  <a:gd name="T39" fmla="*/ 101 h 160"/>
                  <a:gd name="T40" fmla="*/ 140 w 169"/>
                  <a:gd name="T41" fmla="*/ 144 h 160"/>
                  <a:gd name="T42" fmla="*/ 135 w 169"/>
                  <a:gd name="T43" fmla="*/ 157 h 160"/>
                  <a:gd name="T44" fmla="*/ 128 w 169"/>
                  <a:gd name="T4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9" h="160">
                    <a:moveTo>
                      <a:pt x="128" y="160"/>
                    </a:moveTo>
                    <a:cubicBezTo>
                      <a:pt x="126" y="160"/>
                      <a:pt x="123" y="159"/>
                      <a:pt x="121" y="157"/>
                    </a:cubicBezTo>
                    <a:cubicBezTo>
                      <a:pt x="84" y="131"/>
                      <a:pt x="84" y="131"/>
                      <a:pt x="84" y="131"/>
                    </a:cubicBezTo>
                    <a:cubicBezTo>
                      <a:pt x="47" y="157"/>
                      <a:pt x="47" y="157"/>
                      <a:pt x="47" y="157"/>
                    </a:cubicBezTo>
                    <a:cubicBezTo>
                      <a:pt x="45" y="159"/>
                      <a:pt x="43" y="160"/>
                      <a:pt x="40" y="160"/>
                    </a:cubicBezTo>
                    <a:cubicBezTo>
                      <a:pt x="38" y="160"/>
                      <a:pt x="35" y="159"/>
                      <a:pt x="33" y="157"/>
                    </a:cubicBezTo>
                    <a:cubicBezTo>
                      <a:pt x="29" y="154"/>
                      <a:pt x="27" y="149"/>
                      <a:pt x="29" y="144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2" y="71"/>
                      <a:pt x="0" y="65"/>
                      <a:pt x="2" y="60"/>
                    </a:cubicBezTo>
                    <a:cubicBezTo>
                      <a:pt x="3" y="55"/>
                      <a:pt x="8" y="52"/>
                      <a:pt x="13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5" y="4"/>
                      <a:pt x="79" y="0"/>
                      <a:pt x="84" y="0"/>
                    </a:cubicBezTo>
                    <a:cubicBezTo>
                      <a:pt x="90" y="0"/>
                      <a:pt x="94" y="4"/>
                      <a:pt x="96" y="9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56" y="52"/>
                      <a:pt x="156" y="52"/>
                      <a:pt x="156" y="52"/>
                    </a:cubicBezTo>
                    <a:cubicBezTo>
                      <a:pt x="161" y="52"/>
                      <a:pt x="165" y="55"/>
                      <a:pt x="167" y="60"/>
                    </a:cubicBezTo>
                    <a:cubicBezTo>
                      <a:pt x="169" y="65"/>
                      <a:pt x="167" y="71"/>
                      <a:pt x="163" y="74"/>
                    </a:cubicBezTo>
                    <a:cubicBezTo>
                      <a:pt x="126" y="101"/>
                      <a:pt x="126" y="101"/>
                      <a:pt x="126" y="101"/>
                    </a:cubicBezTo>
                    <a:cubicBezTo>
                      <a:pt x="140" y="144"/>
                      <a:pt x="140" y="144"/>
                      <a:pt x="140" y="144"/>
                    </a:cubicBezTo>
                    <a:cubicBezTo>
                      <a:pt x="141" y="149"/>
                      <a:pt x="140" y="154"/>
                      <a:pt x="135" y="157"/>
                    </a:cubicBezTo>
                    <a:cubicBezTo>
                      <a:pt x="133" y="159"/>
                      <a:pt x="131" y="160"/>
                      <a:pt x="128" y="160"/>
                    </a:cubicBezTo>
                    <a:close/>
                  </a:path>
                </a:pathLst>
              </a:custGeom>
              <a:solidFill>
                <a:srgbClr val="E4F3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Freeform 237">
                <a:extLst>
                  <a:ext uri="{FF2B5EF4-FFF2-40B4-BE49-F238E27FC236}">
                    <a16:creationId xmlns:a16="http://schemas.microsoft.com/office/drawing/2014/main" id="{697EAED3-C41C-4A61-933A-E1561CBEBD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8675" y="2141538"/>
                <a:ext cx="158750" cy="150813"/>
              </a:xfrm>
              <a:custGeom>
                <a:avLst/>
                <a:gdLst>
                  <a:gd name="T0" fmla="*/ 97 w 193"/>
                  <a:gd name="T1" fmla="*/ 24 h 184"/>
                  <a:gd name="T2" fmla="*/ 114 w 193"/>
                  <a:gd name="T3" fmla="*/ 76 h 184"/>
                  <a:gd name="T4" fmla="*/ 169 w 193"/>
                  <a:gd name="T5" fmla="*/ 76 h 184"/>
                  <a:gd name="T6" fmla="*/ 125 w 193"/>
                  <a:gd name="T7" fmla="*/ 108 h 184"/>
                  <a:gd name="T8" fmla="*/ 141 w 193"/>
                  <a:gd name="T9" fmla="*/ 160 h 184"/>
                  <a:gd name="T10" fmla="*/ 97 w 193"/>
                  <a:gd name="T11" fmla="*/ 128 h 184"/>
                  <a:gd name="T12" fmla="*/ 53 w 193"/>
                  <a:gd name="T13" fmla="*/ 160 h 184"/>
                  <a:gd name="T14" fmla="*/ 70 w 193"/>
                  <a:gd name="T15" fmla="*/ 108 h 184"/>
                  <a:gd name="T16" fmla="*/ 26 w 193"/>
                  <a:gd name="T17" fmla="*/ 76 h 184"/>
                  <a:gd name="T18" fmla="*/ 81 w 193"/>
                  <a:gd name="T19" fmla="*/ 76 h 184"/>
                  <a:gd name="T20" fmla="*/ 97 w 193"/>
                  <a:gd name="T21" fmla="*/ 24 h 184"/>
                  <a:gd name="T22" fmla="*/ 169 w 193"/>
                  <a:gd name="T23" fmla="*/ 76 h 184"/>
                  <a:gd name="T24" fmla="*/ 169 w 193"/>
                  <a:gd name="T25" fmla="*/ 76 h 184"/>
                  <a:gd name="T26" fmla="*/ 97 w 193"/>
                  <a:gd name="T27" fmla="*/ 0 h 184"/>
                  <a:gd name="T28" fmla="*/ 75 w 193"/>
                  <a:gd name="T29" fmla="*/ 17 h 184"/>
                  <a:gd name="T30" fmla="*/ 63 w 193"/>
                  <a:gd name="T31" fmla="*/ 52 h 184"/>
                  <a:gd name="T32" fmla="*/ 26 w 193"/>
                  <a:gd name="T33" fmla="*/ 52 h 184"/>
                  <a:gd name="T34" fmla="*/ 3 w 193"/>
                  <a:gd name="T35" fmla="*/ 69 h 184"/>
                  <a:gd name="T36" fmla="*/ 12 w 193"/>
                  <a:gd name="T37" fmla="*/ 95 h 184"/>
                  <a:gd name="T38" fmla="*/ 42 w 193"/>
                  <a:gd name="T39" fmla="*/ 117 h 184"/>
                  <a:gd name="T40" fmla="*/ 31 w 193"/>
                  <a:gd name="T41" fmla="*/ 152 h 184"/>
                  <a:gd name="T42" fmla="*/ 39 w 193"/>
                  <a:gd name="T43" fmla="*/ 179 h 184"/>
                  <a:gd name="T44" fmla="*/ 53 w 193"/>
                  <a:gd name="T45" fmla="*/ 184 h 184"/>
                  <a:gd name="T46" fmla="*/ 68 w 193"/>
                  <a:gd name="T47" fmla="*/ 179 h 184"/>
                  <a:gd name="T48" fmla="*/ 97 w 193"/>
                  <a:gd name="T49" fmla="*/ 157 h 184"/>
                  <a:gd name="T50" fmla="*/ 127 w 193"/>
                  <a:gd name="T51" fmla="*/ 179 h 184"/>
                  <a:gd name="T52" fmla="*/ 141 w 193"/>
                  <a:gd name="T53" fmla="*/ 184 h 184"/>
                  <a:gd name="T54" fmla="*/ 155 w 193"/>
                  <a:gd name="T55" fmla="*/ 179 h 184"/>
                  <a:gd name="T56" fmla="*/ 164 w 193"/>
                  <a:gd name="T57" fmla="*/ 152 h 184"/>
                  <a:gd name="T58" fmla="*/ 153 w 193"/>
                  <a:gd name="T59" fmla="*/ 117 h 184"/>
                  <a:gd name="T60" fmla="*/ 182 w 193"/>
                  <a:gd name="T61" fmla="*/ 96 h 184"/>
                  <a:gd name="T62" fmla="*/ 193 w 193"/>
                  <a:gd name="T63" fmla="*/ 76 h 184"/>
                  <a:gd name="T64" fmla="*/ 169 w 193"/>
                  <a:gd name="T65" fmla="*/ 52 h 184"/>
                  <a:gd name="T66" fmla="*/ 169 w 193"/>
                  <a:gd name="T67" fmla="*/ 52 h 184"/>
                  <a:gd name="T68" fmla="*/ 132 w 193"/>
                  <a:gd name="T69" fmla="*/ 52 h 184"/>
                  <a:gd name="T70" fmla="*/ 120 w 193"/>
                  <a:gd name="T71" fmla="*/ 17 h 184"/>
                  <a:gd name="T72" fmla="*/ 97 w 193"/>
                  <a:gd name="T73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3" h="184">
                    <a:moveTo>
                      <a:pt x="97" y="24"/>
                    </a:moveTo>
                    <a:cubicBezTo>
                      <a:pt x="114" y="76"/>
                      <a:pt x="114" y="76"/>
                      <a:pt x="114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25" y="108"/>
                      <a:pt x="125" y="108"/>
                      <a:pt x="125" y="108"/>
                    </a:cubicBezTo>
                    <a:cubicBezTo>
                      <a:pt x="141" y="160"/>
                      <a:pt x="141" y="160"/>
                      <a:pt x="141" y="160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53" y="160"/>
                      <a:pt x="53" y="160"/>
                      <a:pt x="53" y="160"/>
                    </a:cubicBezTo>
                    <a:cubicBezTo>
                      <a:pt x="70" y="108"/>
                      <a:pt x="70" y="108"/>
                      <a:pt x="70" y="108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97" y="24"/>
                      <a:pt x="97" y="24"/>
                      <a:pt x="97" y="24"/>
                    </a:cubicBezTo>
                    <a:moveTo>
                      <a:pt x="169" y="76"/>
                    </a:moveTo>
                    <a:cubicBezTo>
                      <a:pt x="169" y="76"/>
                      <a:pt x="169" y="76"/>
                      <a:pt x="169" y="76"/>
                    </a:cubicBezTo>
                    <a:moveTo>
                      <a:pt x="97" y="0"/>
                    </a:moveTo>
                    <a:cubicBezTo>
                      <a:pt x="87" y="0"/>
                      <a:pt x="78" y="7"/>
                      <a:pt x="75" y="17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16" y="52"/>
                      <a:pt x="7" y="59"/>
                      <a:pt x="3" y="69"/>
                    </a:cubicBezTo>
                    <a:cubicBezTo>
                      <a:pt x="0" y="78"/>
                      <a:pt x="4" y="89"/>
                      <a:pt x="12" y="9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31" y="152"/>
                      <a:pt x="31" y="152"/>
                      <a:pt x="31" y="152"/>
                    </a:cubicBezTo>
                    <a:cubicBezTo>
                      <a:pt x="27" y="162"/>
                      <a:pt x="31" y="173"/>
                      <a:pt x="39" y="179"/>
                    </a:cubicBezTo>
                    <a:cubicBezTo>
                      <a:pt x="44" y="182"/>
                      <a:pt x="48" y="184"/>
                      <a:pt x="53" y="184"/>
                    </a:cubicBezTo>
                    <a:cubicBezTo>
                      <a:pt x="58" y="184"/>
                      <a:pt x="63" y="182"/>
                      <a:pt x="68" y="179"/>
                    </a:cubicBezTo>
                    <a:cubicBezTo>
                      <a:pt x="97" y="157"/>
                      <a:pt x="97" y="157"/>
                      <a:pt x="97" y="157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31" y="182"/>
                      <a:pt x="136" y="184"/>
                      <a:pt x="141" y="184"/>
                    </a:cubicBezTo>
                    <a:cubicBezTo>
                      <a:pt x="146" y="184"/>
                      <a:pt x="151" y="182"/>
                      <a:pt x="155" y="179"/>
                    </a:cubicBezTo>
                    <a:cubicBezTo>
                      <a:pt x="164" y="173"/>
                      <a:pt x="167" y="162"/>
                      <a:pt x="164" y="152"/>
                    </a:cubicBezTo>
                    <a:cubicBezTo>
                      <a:pt x="153" y="117"/>
                      <a:pt x="153" y="117"/>
                      <a:pt x="153" y="117"/>
                    </a:cubicBezTo>
                    <a:cubicBezTo>
                      <a:pt x="182" y="96"/>
                      <a:pt x="182" y="96"/>
                      <a:pt x="182" y="96"/>
                    </a:cubicBezTo>
                    <a:cubicBezTo>
                      <a:pt x="188" y="91"/>
                      <a:pt x="193" y="84"/>
                      <a:pt x="193" y="76"/>
                    </a:cubicBezTo>
                    <a:cubicBezTo>
                      <a:pt x="193" y="63"/>
                      <a:pt x="182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17" y="7"/>
                      <a:pt x="108" y="0"/>
                      <a:pt x="97" y="0"/>
                    </a:cubicBezTo>
                    <a:close/>
                  </a:path>
                </a:pathLst>
              </a:custGeom>
              <a:solidFill>
                <a:srgbClr val="7AC2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958A9D9-4CEA-48A1-91C4-A00967656F89}"/>
                </a:ext>
              </a:extLst>
            </p:cNvPr>
            <p:cNvSpPr/>
            <p:nvPr/>
          </p:nvSpPr>
          <p:spPr>
            <a:xfrm>
              <a:off x="5528562" y="2045097"/>
              <a:ext cx="1034247" cy="551431"/>
            </a:xfrm>
            <a:prstGeom prst="rect">
              <a:avLst/>
            </a:prstGeom>
            <a:solidFill>
              <a:srgbClr val="FFFFFF"/>
            </a:solidFill>
            <a:ln w="22225">
              <a:solidFill>
                <a:srgbClr val="7AC2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386B112-9F22-4E69-8618-44A919C3EF11}"/>
                </a:ext>
              </a:extLst>
            </p:cNvPr>
            <p:cNvGrpSpPr/>
            <p:nvPr/>
          </p:nvGrpSpPr>
          <p:grpSpPr>
            <a:xfrm>
              <a:off x="5941370" y="2165441"/>
              <a:ext cx="211138" cy="344488"/>
              <a:chOff x="4613275" y="2108200"/>
              <a:chExt cx="211138" cy="344488"/>
            </a:xfrm>
          </p:grpSpPr>
          <p:sp>
            <p:nvSpPr>
              <p:cNvPr id="153" name="Freeform 233">
                <a:extLst>
                  <a:ext uri="{FF2B5EF4-FFF2-40B4-BE49-F238E27FC236}">
                    <a16:creationId xmlns:a16="http://schemas.microsoft.com/office/drawing/2014/main" id="{BCCED8B5-5D10-4E40-B23A-14BF5DF59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3275" y="2228850"/>
                <a:ext cx="128588" cy="223838"/>
              </a:xfrm>
              <a:custGeom>
                <a:avLst/>
                <a:gdLst>
                  <a:gd name="T0" fmla="*/ 51 w 81"/>
                  <a:gd name="T1" fmla="*/ 141 h 141"/>
                  <a:gd name="T2" fmla="*/ 33 w 81"/>
                  <a:gd name="T3" fmla="*/ 103 h 141"/>
                  <a:gd name="T4" fmla="*/ 0 w 81"/>
                  <a:gd name="T5" fmla="*/ 129 h 141"/>
                  <a:gd name="T6" fmla="*/ 30 w 81"/>
                  <a:gd name="T7" fmla="*/ 0 h 141"/>
                  <a:gd name="T8" fmla="*/ 81 w 81"/>
                  <a:gd name="T9" fmla="*/ 12 h 141"/>
                  <a:gd name="T10" fmla="*/ 51 w 81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1">
                    <a:moveTo>
                      <a:pt x="51" y="141"/>
                    </a:moveTo>
                    <a:lnTo>
                      <a:pt x="33" y="103"/>
                    </a:lnTo>
                    <a:lnTo>
                      <a:pt x="0" y="129"/>
                    </a:lnTo>
                    <a:lnTo>
                      <a:pt x="30" y="0"/>
                    </a:lnTo>
                    <a:lnTo>
                      <a:pt x="81" y="12"/>
                    </a:lnTo>
                    <a:lnTo>
                      <a:pt x="51" y="141"/>
                    </a:lnTo>
                    <a:close/>
                  </a:path>
                </a:pathLst>
              </a:custGeom>
              <a:solidFill>
                <a:srgbClr val="E4F3FE"/>
              </a:solidFill>
              <a:ln w="22225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Freeform 234">
                <a:extLst>
                  <a:ext uri="{FF2B5EF4-FFF2-40B4-BE49-F238E27FC236}">
                    <a16:creationId xmlns:a16="http://schemas.microsoft.com/office/drawing/2014/main" id="{F215233B-251E-468C-8E9B-9852A0078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825" y="2228850"/>
                <a:ext cx="128588" cy="223838"/>
              </a:xfrm>
              <a:custGeom>
                <a:avLst/>
                <a:gdLst>
                  <a:gd name="T0" fmla="*/ 30 w 81"/>
                  <a:gd name="T1" fmla="*/ 141 h 141"/>
                  <a:gd name="T2" fmla="*/ 48 w 81"/>
                  <a:gd name="T3" fmla="*/ 103 h 141"/>
                  <a:gd name="T4" fmla="*/ 81 w 81"/>
                  <a:gd name="T5" fmla="*/ 129 h 141"/>
                  <a:gd name="T6" fmla="*/ 51 w 81"/>
                  <a:gd name="T7" fmla="*/ 0 h 141"/>
                  <a:gd name="T8" fmla="*/ 0 w 81"/>
                  <a:gd name="T9" fmla="*/ 12 h 141"/>
                  <a:gd name="T10" fmla="*/ 30 w 81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1">
                    <a:moveTo>
                      <a:pt x="30" y="141"/>
                    </a:moveTo>
                    <a:lnTo>
                      <a:pt x="48" y="103"/>
                    </a:lnTo>
                    <a:lnTo>
                      <a:pt x="81" y="129"/>
                    </a:lnTo>
                    <a:lnTo>
                      <a:pt x="51" y="0"/>
                    </a:lnTo>
                    <a:lnTo>
                      <a:pt x="0" y="12"/>
                    </a:lnTo>
                    <a:lnTo>
                      <a:pt x="30" y="141"/>
                    </a:lnTo>
                    <a:close/>
                  </a:path>
                </a:pathLst>
              </a:custGeom>
              <a:solidFill>
                <a:srgbClr val="E4F3FE"/>
              </a:solidFill>
              <a:ln w="22225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5" name="Oval 235">
                <a:extLst>
                  <a:ext uri="{FF2B5EF4-FFF2-40B4-BE49-F238E27FC236}">
                    <a16:creationId xmlns:a16="http://schemas.microsoft.com/office/drawing/2014/main" id="{E71DFECA-A7B2-47F6-864A-4A6B16F59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3275" y="2108200"/>
                <a:ext cx="211138" cy="209550"/>
              </a:xfrm>
              <a:prstGeom prst="ellipse">
                <a:avLst/>
              </a:prstGeom>
              <a:solidFill>
                <a:srgbClr val="E4F3FE"/>
              </a:solidFill>
              <a:ln w="22225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Freeform 236">
                <a:extLst>
                  <a:ext uri="{FF2B5EF4-FFF2-40B4-BE49-F238E27FC236}">
                    <a16:creationId xmlns:a16="http://schemas.microsoft.com/office/drawing/2014/main" id="{AEA1B327-C25D-4643-AE55-7D7A79299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788" y="2151063"/>
                <a:ext cx="138113" cy="131763"/>
              </a:xfrm>
              <a:custGeom>
                <a:avLst/>
                <a:gdLst>
                  <a:gd name="T0" fmla="*/ 128 w 169"/>
                  <a:gd name="T1" fmla="*/ 160 h 160"/>
                  <a:gd name="T2" fmla="*/ 121 w 169"/>
                  <a:gd name="T3" fmla="*/ 157 h 160"/>
                  <a:gd name="T4" fmla="*/ 84 w 169"/>
                  <a:gd name="T5" fmla="*/ 131 h 160"/>
                  <a:gd name="T6" fmla="*/ 47 w 169"/>
                  <a:gd name="T7" fmla="*/ 157 h 160"/>
                  <a:gd name="T8" fmla="*/ 40 w 169"/>
                  <a:gd name="T9" fmla="*/ 160 h 160"/>
                  <a:gd name="T10" fmla="*/ 33 w 169"/>
                  <a:gd name="T11" fmla="*/ 157 h 160"/>
                  <a:gd name="T12" fmla="*/ 29 w 169"/>
                  <a:gd name="T13" fmla="*/ 144 h 160"/>
                  <a:gd name="T14" fmla="*/ 43 w 169"/>
                  <a:gd name="T15" fmla="*/ 101 h 160"/>
                  <a:gd name="T16" fmla="*/ 6 w 169"/>
                  <a:gd name="T17" fmla="*/ 74 h 160"/>
                  <a:gd name="T18" fmla="*/ 2 w 169"/>
                  <a:gd name="T19" fmla="*/ 60 h 160"/>
                  <a:gd name="T20" fmla="*/ 13 w 169"/>
                  <a:gd name="T21" fmla="*/ 52 h 160"/>
                  <a:gd name="T22" fmla="*/ 59 w 169"/>
                  <a:gd name="T23" fmla="*/ 52 h 160"/>
                  <a:gd name="T24" fmla="*/ 73 w 169"/>
                  <a:gd name="T25" fmla="*/ 9 h 160"/>
                  <a:gd name="T26" fmla="*/ 84 w 169"/>
                  <a:gd name="T27" fmla="*/ 0 h 160"/>
                  <a:gd name="T28" fmla="*/ 96 w 169"/>
                  <a:gd name="T29" fmla="*/ 9 h 160"/>
                  <a:gd name="T30" fmla="*/ 110 w 169"/>
                  <a:gd name="T31" fmla="*/ 52 h 160"/>
                  <a:gd name="T32" fmla="*/ 156 w 169"/>
                  <a:gd name="T33" fmla="*/ 52 h 160"/>
                  <a:gd name="T34" fmla="*/ 167 w 169"/>
                  <a:gd name="T35" fmla="*/ 60 h 160"/>
                  <a:gd name="T36" fmla="*/ 163 w 169"/>
                  <a:gd name="T37" fmla="*/ 74 h 160"/>
                  <a:gd name="T38" fmla="*/ 126 w 169"/>
                  <a:gd name="T39" fmla="*/ 101 h 160"/>
                  <a:gd name="T40" fmla="*/ 140 w 169"/>
                  <a:gd name="T41" fmla="*/ 144 h 160"/>
                  <a:gd name="T42" fmla="*/ 135 w 169"/>
                  <a:gd name="T43" fmla="*/ 157 h 160"/>
                  <a:gd name="T44" fmla="*/ 128 w 169"/>
                  <a:gd name="T4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9" h="160">
                    <a:moveTo>
                      <a:pt x="128" y="160"/>
                    </a:moveTo>
                    <a:cubicBezTo>
                      <a:pt x="126" y="160"/>
                      <a:pt x="123" y="159"/>
                      <a:pt x="121" y="157"/>
                    </a:cubicBezTo>
                    <a:cubicBezTo>
                      <a:pt x="84" y="131"/>
                      <a:pt x="84" y="131"/>
                      <a:pt x="84" y="131"/>
                    </a:cubicBezTo>
                    <a:cubicBezTo>
                      <a:pt x="47" y="157"/>
                      <a:pt x="47" y="157"/>
                      <a:pt x="47" y="157"/>
                    </a:cubicBezTo>
                    <a:cubicBezTo>
                      <a:pt x="45" y="159"/>
                      <a:pt x="43" y="160"/>
                      <a:pt x="40" y="160"/>
                    </a:cubicBezTo>
                    <a:cubicBezTo>
                      <a:pt x="38" y="160"/>
                      <a:pt x="35" y="159"/>
                      <a:pt x="33" y="157"/>
                    </a:cubicBezTo>
                    <a:cubicBezTo>
                      <a:pt x="29" y="154"/>
                      <a:pt x="27" y="149"/>
                      <a:pt x="29" y="144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2" y="71"/>
                      <a:pt x="0" y="65"/>
                      <a:pt x="2" y="60"/>
                    </a:cubicBezTo>
                    <a:cubicBezTo>
                      <a:pt x="3" y="55"/>
                      <a:pt x="8" y="52"/>
                      <a:pt x="13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5" y="4"/>
                      <a:pt x="79" y="0"/>
                      <a:pt x="84" y="0"/>
                    </a:cubicBezTo>
                    <a:cubicBezTo>
                      <a:pt x="90" y="0"/>
                      <a:pt x="94" y="4"/>
                      <a:pt x="96" y="9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56" y="52"/>
                      <a:pt x="156" y="52"/>
                      <a:pt x="156" y="52"/>
                    </a:cubicBezTo>
                    <a:cubicBezTo>
                      <a:pt x="161" y="52"/>
                      <a:pt x="165" y="55"/>
                      <a:pt x="167" y="60"/>
                    </a:cubicBezTo>
                    <a:cubicBezTo>
                      <a:pt x="169" y="65"/>
                      <a:pt x="167" y="71"/>
                      <a:pt x="163" y="74"/>
                    </a:cubicBezTo>
                    <a:cubicBezTo>
                      <a:pt x="126" y="101"/>
                      <a:pt x="126" y="101"/>
                      <a:pt x="126" y="101"/>
                    </a:cubicBezTo>
                    <a:cubicBezTo>
                      <a:pt x="140" y="144"/>
                      <a:pt x="140" y="144"/>
                      <a:pt x="140" y="144"/>
                    </a:cubicBezTo>
                    <a:cubicBezTo>
                      <a:pt x="141" y="149"/>
                      <a:pt x="140" y="154"/>
                      <a:pt x="135" y="157"/>
                    </a:cubicBezTo>
                    <a:cubicBezTo>
                      <a:pt x="133" y="159"/>
                      <a:pt x="131" y="160"/>
                      <a:pt x="128" y="160"/>
                    </a:cubicBezTo>
                    <a:close/>
                  </a:path>
                </a:pathLst>
              </a:custGeom>
              <a:solidFill>
                <a:srgbClr val="E4F3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7" name="Freeform 237">
                <a:extLst>
                  <a:ext uri="{FF2B5EF4-FFF2-40B4-BE49-F238E27FC236}">
                    <a16:creationId xmlns:a16="http://schemas.microsoft.com/office/drawing/2014/main" id="{705CE452-958C-41D9-A3A3-1CCFB38FC5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8675" y="2141538"/>
                <a:ext cx="158750" cy="150813"/>
              </a:xfrm>
              <a:custGeom>
                <a:avLst/>
                <a:gdLst>
                  <a:gd name="T0" fmla="*/ 97 w 193"/>
                  <a:gd name="T1" fmla="*/ 24 h 184"/>
                  <a:gd name="T2" fmla="*/ 114 w 193"/>
                  <a:gd name="T3" fmla="*/ 76 h 184"/>
                  <a:gd name="T4" fmla="*/ 169 w 193"/>
                  <a:gd name="T5" fmla="*/ 76 h 184"/>
                  <a:gd name="T6" fmla="*/ 125 w 193"/>
                  <a:gd name="T7" fmla="*/ 108 h 184"/>
                  <a:gd name="T8" fmla="*/ 141 w 193"/>
                  <a:gd name="T9" fmla="*/ 160 h 184"/>
                  <a:gd name="T10" fmla="*/ 97 w 193"/>
                  <a:gd name="T11" fmla="*/ 128 h 184"/>
                  <a:gd name="T12" fmla="*/ 53 w 193"/>
                  <a:gd name="T13" fmla="*/ 160 h 184"/>
                  <a:gd name="T14" fmla="*/ 70 w 193"/>
                  <a:gd name="T15" fmla="*/ 108 h 184"/>
                  <a:gd name="T16" fmla="*/ 26 w 193"/>
                  <a:gd name="T17" fmla="*/ 76 h 184"/>
                  <a:gd name="T18" fmla="*/ 81 w 193"/>
                  <a:gd name="T19" fmla="*/ 76 h 184"/>
                  <a:gd name="T20" fmla="*/ 97 w 193"/>
                  <a:gd name="T21" fmla="*/ 24 h 184"/>
                  <a:gd name="T22" fmla="*/ 169 w 193"/>
                  <a:gd name="T23" fmla="*/ 76 h 184"/>
                  <a:gd name="T24" fmla="*/ 169 w 193"/>
                  <a:gd name="T25" fmla="*/ 76 h 184"/>
                  <a:gd name="T26" fmla="*/ 97 w 193"/>
                  <a:gd name="T27" fmla="*/ 0 h 184"/>
                  <a:gd name="T28" fmla="*/ 75 w 193"/>
                  <a:gd name="T29" fmla="*/ 17 h 184"/>
                  <a:gd name="T30" fmla="*/ 63 w 193"/>
                  <a:gd name="T31" fmla="*/ 52 h 184"/>
                  <a:gd name="T32" fmla="*/ 26 w 193"/>
                  <a:gd name="T33" fmla="*/ 52 h 184"/>
                  <a:gd name="T34" fmla="*/ 3 w 193"/>
                  <a:gd name="T35" fmla="*/ 69 h 184"/>
                  <a:gd name="T36" fmla="*/ 12 w 193"/>
                  <a:gd name="T37" fmla="*/ 95 h 184"/>
                  <a:gd name="T38" fmla="*/ 42 w 193"/>
                  <a:gd name="T39" fmla="*/ 117 h 184"/>
                  <a:gd name="T40" fmla="*/ 31 w 193"/>
                  <a:gd name="T41" fmla="*/ 152 h 184"/>
                  <a:gd name="T42" fmla="*/ 39 w 193"/>
                  <a:gd name="T43" fmla="*/ 179 h 184"/>
                  <a:gd name="T44" fmla="*/ 53 w 193"/>
                  <a:gd name="T45" fmla="*/ 184 h 184"/>
                  <a:gd name="T46" fmla="*/ 68 w 193"/>
                  <a:gd name="T47" fmla="*/ 179 h 184"/>
                  <a:gd name="T48" fmla="*/ 97 w 193"/>
                  <a:gd name="T49" fmla="*/ 157 h 184"/>
                  <a:gd name="T50" fmla="*/ 127 w 193"/>
                  <a:gd name="T51" fmla="*/ 179 h 184"/>
                  <a:gd name="T52" fmla="*/ 141 w 193"/>
                  <a:gd name="T53" fmla="*/ 184 h 184"/>
                  <a:gd name="T54" fmla="*/ 155 w 193"/>
                  <a:gd name="T55" fmla="*/ 179 h 184"/>
                  <a:gd name="T56" fmla="*/ 164 w 193"/>
                  <a:gd name="T57" fmla="*/ 152 h 184"/>
                  <a:gd name="T58" fmla="*/ 153 w 193"/>
                  <a:gd name="T59" fmla="*/ 117 h 184"/>
                  <a:gd name="T60" fmla="*/ 182 w 193"/>
                  <a:gd name="T61" fmla="*/ 96 h 184"/>
                  <a:gd name="T62" fmla="*/ 193 w 193"/>
                  <a:gd name="T63" fmla="*/ 76 h 184"/>
                  <a:gd name="T64" fmla="*/ 169 w 193"/>
                  <a:gd name="T65" fmla="*/ 52 h 184"/>
                  <a:gd name="T66" fmla="*/ 169 w 193"/>
                  <a:gd name="T67" fmla="*/ 52 h 184"/>
                  <a:gd name="T68" fmla="*/ 132 w 193"/>
                  <a:gd name="T69" fmla="*/ 52 h 184"/>
                  <a:gd name="T70" fmla="*/ 120 w 193"/>
                  <a:gd name="T71" fmla="*/ 17 h 184"/>
                  <a:gd name="T72" fmla="*/ 97 w 193"/>
                  <a:gd name="T73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3" h="184">
                    <a:moveTo>
                      <a:pt x="97" y="24"/>
                    </a:moveTo>
                    <a:cubicBezTo>
                      <a:pt x="114" y="76"/>
                      <a:pt x="114" y="76"/>
                      <a:pt x="114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25" y="108"/>
                      <a:pt x="125" y="108"/>
                      <a:pt x="125" y="108"/>
                    </a:cubicBezTo>
                    <a:cubicBezTo>
                      <a:pt x="141" y="160"/>
                      <a:pt x="141" y="160"/>
                      <a:pt x="141" y="160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53" y="160"/>
                      <a:pt x="53" y="160"/>
                      <a:pt x="53" y="160"/>
                    </a:cubicBezTo>
                    <a:cubicBezTo>
                      <a:pt x="70" y="108"/>
                      <a:pt x="70" y="108"/>
                      <a:pt x="70" y="108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97" y="24"/>
                      <a:pt x="97" y="24"/>
                      <a:pt x="97" y="24"/>
                    </a:cubicBezTo>
                    <a:moveTo>
                      <a:pt x="169" y="76"/>
                    </a:moveTo>
                    <a:cubicBezTo>
                      <a:pt x="169" y="76"/>
                      <a:pt x="169" y="76"/>
                      <a:pt x="169" y="76"/>
                    </a:cubicBezTo>
                    <a:moveTo>
                      <a:pt x="97" y="0"/>
                    </a:moveTo>
                    <a:cubicBezTo>
                      <a:pt x="87" y="0"/>
                      <a:pt x="78" y="7"/>
                      <a:pt x="75" y="17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16" y="52"/>
                      <a:pt x="7" y="59"/>
                      <a:pt x="3" y="69"/>
                    </a:cubicBezTo>
                    <a:cubicBezTo>
                      <a:pt x="0" y="78"/>
                      <a:pt x="4" y="89"/>
                      <a:pt x="12" y="9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31" y="152"/>
                      <a:pt x="31" y="152"/>
                      <a:pt x="31" y="152"/>
                    </a:cubicBezTo>
                    <a:cubicBezTo>
                      <a:pt x="27" y="162"/>
                      <a:pt x="31" y="173"/>
                      <a:pt x="39" y="179"/>
                    </a:cubicBezTo>
                    <a:cubicBezTo>
                      <a:pt x="44" y="182"/>
                      <a:pt x="48" y="184"/>
                      <a:pt x="53" y="184"/>
                    </a:cubicBezTo>
                    <a:cubicBezTo>
                      <a:pt x="58" y="184"/>
                      <a:pt x="63" y="182"/>
                      <a:pt x="68" y="179"/>
                    </a:cubicBezTo>
                    <a:cubicBezTo>
                      <a:pt x="97" y="157"/>
                      <a:pt x="97" y="157"/>
                      <a:pt x="97" y="157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31" y="182"/>
                      <a:pt x="136" y="184"/>
                      <a:pt x="141" y="184"/>
                    </a:cubicBezTo>
                    <a:cubicBezTo>
                      <a:pt x="146" y="184"/>
                      <a:pt x="151" y="182"/>
                      <a:pt x="155" y="179"/>
                    </a:cubicBezTo>
                    <a:cubicBezTo>
                      <a:pt x="164" y="173"/>
                      <a:pt x="167" y="162"/>
                      <a:pt x="164" y="152"/>
                    </a:cubicBezTo>
                    <a:cubicBezTo>
                      <a:pt x="153" y="117"/>
                      <a:pt x="153" y="117"/>
                      <a:pt x="153" y="117"/>
                    </a:cubicBezTo>
                    <a:cubicBezTo>
                      <a:pt x="182" y="96"/>
                      <a:pt x="182" y="96"/>
                      <a:pt x="182" y="96"/>
                    </a:cubicBezTo>
                    <a:cubicBezTo>
                      <a:pt x="188" y="91"/>
                      <a:pt x="193" y="84"/>
                      <a:pt x="193" y="76"/>
                    </a:cubicBezTo>
                    <a:cubicBezTo>
                      <a:pt x="193" y="63"/>
                      <a:pt x="182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17" y="7"/>
                      <a:pt x="108" y="0"/>
                      <a:pt x="97" y="0"/>
                    </a:cubicBezTo>
                    <a:close/>
                  </a:path>
                </a:pathLst>
              </a:custGeom>
              <a:solidFill>
                <a:srgbClr val="7AC2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A254DE9-97CA-44C9-A491-B8D134E3627F}"/>
              </a:ext>
            </a:extLst>
          </p:cNvPr>
          <p:cNvSpPr/>
          <p:nvPr/>
        </p:nvSpPr>
        <p:spPr>
          <a:xfrm>
            <a:off x="8492063" y="3555141"/>
            <a:ext cx="291843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NEED MORE SLIDES?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8FA849A-F78C-4CB5-AF83-DB2B6DE7A67A}"/>
              </a:ext>
            </a:extLst>
          </p:cNvPr>
          <p:cNvSpPr/>
          <p:nvPr/>
        </p:nvSpPr>
        <p:spPr>
          <a:xfrm>
            <a:off x="8797990" y="3876180"/>
            <a:ext cx="230658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Ask us about special enterprise pricing.</a:t>
            </a:r>
          </a:p>
        </p:txBody>
      </p: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1BED403C-A43A-4B47-BB94-C2A67956DCC4}"/>
              </a:ext>
            </a:extLst>
          </p:cNvPr>
          <p:cNvGrpSpPr/>
          <p:nvPr/>
        </p:nvGrpSpPr>
        <p:grpSpPr>
          <a:xfrm>
            <a:off x="-1" y="4941426"/>
            <a:ext cx="12192000" cy="1909138"/>
            <a:chOff x="0" y="4948862"/>
            <a:chExt cx="12192000" cy="1909138"/>
          </a:xfrm>
        </p:grpSpPr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5A43FA3-E6AD-4BC1-8F03-3B181CC959C7}"/>
                </a:ext>
              </a:extLst>
            </p:cNvPr>
            <p:cNvSpPr/>
            <p:nvPr/>
          </p:nvSpPr>
          <p:spPr>
            <a:xfrm>
              <a:off x="0" y="4948862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F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A3F741A2-2517-494A-868D-957D47F779A9}"/>
                </a:ext>
              </a:extLst>
            </p:cNvPr>
            <p:cNvSpPr/>
            <p:nvPr/>
          </p:nvSpPr>
          <p:spPr>
            <a:xfrm>
              <a:off x="0" y="5563852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C2F9">
                <a:alpha val="11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4FB97BD3-49D0-466F-B87A-29A1676F7288}"/>
              </a:ext>
            </a:extLst>
          </p:cNvPr>
          <p:cNvGrpSpPr/>
          <p:nvPr/>
        </p:nvGrpSpPr>
        <p:grpSpPr>
          <a:xfrm>
            <a:off x="10928712" y="6378850"/>
            <a:ext cx="947290" cy="270982"/>
            <a:chOff x="4103688" y="-2378075"/>
            <a:chExt cx="1309687" cy="374650"/>
          </a:xfrm>
          <a:solidFill>
            <a:srgbClr val="468DC3"/>
          </a:solidFill>
        </p:grpSpPr>
        <p:sp>
          <p:nvSpPr>
            <p:cNvPr id="196" name="Freeform 254">
              <a:extLst>
                <a:ext uri="{FF2B5EF4-FFF2-40B4-BE49-F238E27FC236}">
                  <a16:creationId xmlns:a16="http://schemas.microsoft.com/office/drawing/2014/main" id="{9F837505-F58C-430A-9373-2F8E4B18E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 255">
              <a:extLst>
                <a:ext uri="{FF2B5EF4-FFF2-40B4-BE49-F238E27FC236}">
                  <a16:creationId xmlns:a16="http://schemas.microsoft.com/office/drawing/2014/main" id="{2DC673B3-9598-40CF-9563-7116FF8E1C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 256">
              <a:extLst>
                <a:ext uri="{FF2B5EF4-FFF2-40B4-BE49-F238E27FC236}">
                  <a16:creationId xmlns:a16="http://schemas.microsoft.com/office/drawing/2014/main" id="{64ED6B7C-5205-4F5A-94CF-B17803871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 257">
              <a:extLst>
                <a:ext uri="{FF2B5EF4-FFF2-40B4-BE49-F238E27FC236}">
                  <a16:creationId xmlns:a16="http://schemas.microsoft.com/office/drawing/2014/main" id="{502E8264-1E78-402C-8062-41904FCF68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 258">
              <a:extLst>
                <a:ext uri="{FF2B5EF4-FFF2-40B4-BE49-F238E27FC236}">
                  <a16:creationId xmlns:a16="http://schemas.microsoft.com/office/drawing/2014/main" id="{647CC5EE-ED70-4B94-9CC8-79E89A4355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 259">
              <a:extLst>
                <a:ext uri="{FF2B5EF4-FFF2-40B4-BE49-F238E27FC236}">
                  <a16:creationId xmlns:a16="http://schemas.microsoft.com/office/drawing/2014/main" id="{5DCFFD9E-33C1-45DE-88EB-C3794A3154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 260">
              <a:extLst>
                <a:ext uri="{FF2B5EF4-FFF2-40B4-BE49-F238E27FC236}">
                  <a16:creationId xmlns:a16="http://schemas.microsoft.com/office/drawing/2014/main" id="{8D7DE8EB-EA55-4012-A945-DAAAF31F6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Rectangle 261">
              <a:extLst>
                <a:ext uri="{FF2B5EF4-FFF2-40B4-BE49-F238E27FC236}">
                  <a16:creationId xmlns:a16="http://schemas.microsoft.com/office/drawing/2014/main" id="{807B0D91-E3FA-4C4E-BE44-BAF1A31F7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 262">
              <a:extLst>
                <a:ext uri="{FF2B5EF4-FFF2-40B4-BE49-F238E27FC236}">
                  <a16:creationId xmlns:a16="http://schemas.microsoft.com/office/drawing/2014/main" id="{17C8CF70-D7A5-489B-9E49-4849C3864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545BCDF-AE9B-4A79-AB96-AD1ECE344488}"/>
              </a:ext>
            </a:extLst>
          </p:cNvPr>
          <p:cNvSpPr/>
          <p:nvPr/>
        </p:nvSpPr>
        <p:spPr>
          <a:xfrm>
            <a:off x="4033032" y="5872775"/>
            <a:ext cx="4125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Go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24Slides.com/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sales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to find out more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83D65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39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22" t="13667" r="48526" b="4328"/>
          <a:stretch>
            <a:fillRect/>
          </a:stretch>
        </p:blipFill>
        <p:spPr>
          <a:xfrm>
            <a:off x="0" y="0"/>
            <a:ext cx="6047014" cy="6858000"/>
          </a:xfrm>
          <a:custGeom>
            <a:avLst/>
            <a:gdLst>
              <a:gd name="connsiteX0" fmla="*/ 0 w 6047014"/>
              <a:gd name="connsiteY0" fmla="*/ 0 h 6858000"/>
              <a:gd name="connsiteX1" fmla="*/ 4892579 w 6047014"/>
              <a:gd name="connsiteY1" fmla="*/ 0 h 6858000"/>
              <a:gd name="connsiteX2" fmla="*/ 5057803 w 6047014"/>
              <a:gd name="connsiteY2" fmla="*/ 238016 h 6858000"/>
              <a:gd name="connsiteX3" fmla="*/ 6047014 w 6047014"/>
              <a:gd name="connsiteY3" fmla="*/ 3553627 h 6858000"/>
              <a:gd name="connsiteX4" fmla="*/ 5105392 w 6047014"/>
              <a:gd name="connsiteY4" fmla="*/ 6795634 h 6858000"/>
              <a:gd name="connsiteX5" fmla="*/ 5063964 w 6047014"/>
              <a:gd name="connsiteY5" fmla="*/ 6858000 h 6858000"/>
              <a:gd name="connsiteX6" fmla="*/ 0 w 604701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7014" h="6858000">
                <a:moveTo>
                  <a:pt x="0" y="0"/>
                </a:moveTo>
                <a:lnTo>
                  <a:pt x="4892579" y="0"/>
                </a:lnTo>
                <a:lnTo>
                  <a:pt x="5057803" y="238016"/>
                </a:lnTo>
                <a:cubicBezTo>
                  <a:pt x="5683206" y="1190104"/>
                  <a:pt x="6047014" y="2329379"/>
                  <a:pt x="6047014" y="3553627"/>
                </a:cubicBezTo>
                <a:cubicBezTo>
                  <a:pt x="6047014" y="4746484"/>
                  <a:pt x="5701623" y="5858670"/>
                  <a:pt x="5105392" y="6795634"/>
                </a:cubicBezTo>
                <a:lnTo>
                  <a:pt x="506396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Freeform 27"/>
          <p:cNvSpPr/>
          <p:nvPr/>
        </p:nvSpPr>
        <p:spPr>
          <a:xfrm>
            <a:off x="0" y="2"/>
            <a:ext cx="6047014" cy="6857999"/>
          </a:xfrm>
          <a:custGeom>
            <a:avLst/>
            <a:gdLst>
              <a:gd name="connsiteX0" fmla="*/ 0 w 6047014"/>
              <a:gd name="connsiteY0" fmla="*/ 0 h 6857999"/>
              <a:gd name="connsiteX1" fmla="*/ 4890067 w 6047014"/>
              <a:gd name="connsiteY1" fmla="*/ 0 h 6857999"/>
              <a:gd name="connsiteX2" fmla="*/ 5044643 w 6047014"/>
              <a:gd name="connsiteY2" fmla="*/ 218068 h 6857999"/>
              <a:gd name="connsiteX3" fmla="*/ 6047014 w 6047014"/>
              <a:gd name="connsiteY3" fmla="*/ 3553625 h 6857999"/>
              <a:gd name="connsiteX4" fmla="*/ 5218342 w 6047014"/>
              <a:gd name="connsiteY4" fmla="*/ 6610915 h 6857999"/>
              <a:gd name="connsiteX5" fmla="*/ 5063592 w 6047014"/>
              <a:gd name="connsiteY5" fmla="*/ 6857999 h 6857999"/>
              <a:gd name="connsiteX6" fmla="*/ 0 w 6047014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7014" h="6857999">
                <a:moveTo>
                  <a:pt x="0" y="0"/>
                </a:moveTo>
                <a:lnTo>
                  <a:pt x="4890067" y="0"/>
                </a:lnTo>
                <a:lnTo>
                  <a:pt x="5044643" y="218068"/>
                </a:lnTo>
                <a:cubicBezTo>
                  <a:pt x="5678099" y="1174172"/>
                  <a:pt x="6047014" y="2320816"/>
                  <a:pt x="6047014" y="3553625"/>
                </a:cubicBezTo>
                <a:cubicBezTo>
                  <a:pt x="6047014" y="4669024"/>
                  <a:pt x="5745023" y="5713888"/>
                  <a:pt x="5218342" y="6610915"/>
                </a:cubicBezTo>
                <a:lnTo>
                  <a:pt x="5063592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0" y="0"/>
            <a:ext cx="4049486" cy="6858001"/>
          </a:xfrm>
          <a:custGeom>
            <a:avLst/>
            <a:gdLst>
              <a:gd name="connsiteX0" fmla="*/ 0 w 4049486"/>
              <a:gd name="connsiteY0" fmla="*/ 0 h 6858001"/>
              <a:gd name="connsiteX1" fmla="*/ 2014187 w 4049486"/>
              <a:gd name="connsiteY1" fmla="*/ 0 h 6858001"/>
              <a:gd name="connsiteX2" fmla="*/ 2099806 w 4049486"/>
              <a:gd name="connsiteY2" fmla="*/ 49230 h 6858001"/>
              <a:gd name="connsiteX3" fmla="*/ 4049486 w 4049486"/>
              <a:gd name="connsiteY3" fmla="*/ 3512458 h 6858001"/>
              <a:gd name="connsiteX4" fmla="*/ 2422872 w 4049486"/>
              <a:gd name="connsiteY4" fmla="*/ 6757455 h 6858001"/>
              <a:gd name="connsiteX5" fmla="*/ 2281479 w 4049486"/>
              <a:gd name="connsiteY5" fmla="*/ 6858001 h 6858001"/>
              <a:gd name="connsiteX6" fmla="*/ 0 w 4049486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49486" h="6858001">
                <a:moveTo>
                  <a:pt x="0" y="0"/>
                </a:moveTo>
                <a:lnTo>
                  <a:pt x="2014187" y="0"/>
                </a:lnTo>
                <a:lnTo>
                  <a:pt x="2099806" y="49230"/>
                </a:lnTo>
                <a:cubicBezTo>
                  <a:pt x="3268685" y="759458"/>
                  <a:pt x="4049486" y="2044775"/>
                  <a:pt x="4049486" y="3512458"/>
                </a:cubicBezTo>
                <a:cubicBezTo>
                  <a:pt x="4049486" y="4840362"/>
                  <a:pt x="3410327" y="6018982"/>
                  <a:pt x="2422872" y="6757455"/>
                </a:cubicBezTo>
                <a:lnTo>
                  <a:pt x="2281479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0">
                <a:srgbClr val="02CEA0">
                  <a:alpha val="84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/>
          <p:cNvGrpSpPr/>
          <p:nvPr/>
        </p:nvGrpSpPr>
        <p:grpSpPr>
          <a:xfrm>
            <a:off x="5290511" y="1587798"/>
            <a:ext cx="6061702" cy="3682404"/>
            <a:chOff x="5290511" y="2007196"/>
            <a:chExt cx="6061702" cy="3682404"/>
          </a:xfrm>
        </p:grpSpPr>
        <p:sp>
          <p:nvSpPr>
            <p:cNvPr id="65" name="Pie 64"/>
            <p:cNvSpPr/>
            <p:nvPr/>
          </p:nvSpPr>
          <p:spPr>
            <a:xfrm flipV="1">
              <a:off x="6193972" y="4724836"/>
              <a:ext cx="964764" cy="964764"/>
            </a:xfrm>
            <a:prstGeom prst="pie">
              <a:avLst>
                <a:gd name="adj1" fmla="val 10792961"/>
                <a:gd name="adj2" fmla="val 20780"/>
              </a:avLst>
            </a:prstGeom>
            <a:gradFill>
              <a:gsLst>
                <a:gs pos="0">
                  <a:srgbClr val="02CEA0">
                    <a:alpha val="84000"/>
                  </a:srgbClr>
                </a:gs>
                <a:gs pos="100000">
                  <a:srgbClr val="1D1F3A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5599286" y="5358227"/>
              <a:ext cx="1017588" cy="45719"/>
            </a:xfrm>
            <a:custGeom>
              <a:avLst/>
              <a:gdLst>
                <a:gd name="T0" fmla="*/ 0 w 2047"/>
                <a:gd name="T1" fmla="*/ 0 h 48"/>
                <a:gd name="T2" fmla="*/ 58 w 2047"/>
                <a:gd name="T3" fmla="*/ 8 h 48"/>
                <a:gd name="T4" fmla="*/ 114 w 2047"/>
                <a:gd name="T5" fmla="*/ 24 h 48"/>
                <a:gd name="T6" fmla="*/ 171 w 2047"/>
                <a:gd name="T7" fmla="*/ 42 h 48"/>
                <a:gd name="T8" fmla="*/ 225 w 2047"/>
                <a:gd name="T9" fmla="*/ 48 h 48"/>
                <a:gd name="T10" fmla="*/ 255 w 2047"/>
                <a:gd name="T11" fmla="*/ 46 h 48"/>
                <a:gd name="T12" fmla="*/ 313 w 2047"/>
                <a:gd name="T13" fmla="*/ 34 h 48"/>
                <a:gd name="T14" fmla="*/ 371 w 2047"/>
                <a:gd name="T15" fmla="*/ 16 h 48"/>
                <a:gd name="T16" fmla="*/ 427 w 2047"/>
                <a:gd name="T17" fmla="*/ 2 h 48"/>
                <a:gd name="T18" fmla="*/ 453 w 2047"/>
                <a:gd name="T19" fmla="*/ 0 h 48"/>
                <a:gd name="T20" fmla="*/ 513 w 2047"/>
                <a:gd name="T21" fmla="*/ 8 h 48"/>
                <a:gd name="T22" fmla="*/ 569 w 2047"/>
                <a:gd name="T23" fmla="*/ 24 h 48"/>
                <a:gd name="T24" fmla="*/ 627 w 2047"/>
                <a:gd name="T25" fmla="*/ 42 h 48"/>
                <a:gd name="T26" fmla="*/ 681 w 2047"/>
                <a:gd name="T27" fmla="*/ 48 h 48"/>
                <a:gd name="T28" fmla="*/ 711 w 2047"/>
                <a:gd name="T29" fmla="*/ 46 h 48"/>
                <a:gd name="T30" fmla="*/ 769 w 2047"/>
                <a:gd name="T31" fmla="*/ 34 h 48"/>
                <a:gd name="T32" fmla="*/ 827 w 2047"/>
                <a:gd name="T33" fmla="*/ 16 h 48"/>
                <a:gd name="T34" fmla="*/ 881 w 2047"/>
                <a:gd name="T35" fmla="*/ 2 h 48"/>
                <a:gd name="T36" fmla="*/ 909 w 2047"/>
                <a:gd name="T37" fmla="*/ 0 h 48"/>
                <a:gd name="T38" fmla="*/ 969 w 2047"/>
                <a:gd name="T39" fmla="*/ 8 h 48"/>
                <a:gd name="T40" fmla="*/ 1027 w 2047"/>
                <a:gd name="T41" fmla="*/ 24 h 48"/>
                <a:gd name="T42" fmla="*/ 1083 w 2047"/>
                <a:gd name="T43" fmla="*/ 42 h 48"/>
                <a:gd name="T44" fmla="*/ 1137 w 2047"/>
                <a:gd name="T45" fmla="*/ 48 h 48"/>
                <a:gd name="T46" fmla="*/ 1167 w 2047"/>
                <a:gd name="T47" fmla="*/ 46 h 48"/>
                <a:gd name="T48" fmla="*/ 1227 w 2047"/>
                <a:gd name="T49" fmla="*/ 34 h 48"/>
                <a:gd name="T50" fmla="*/ 1283 w 2047"/>
                <a:gd name="T51" fmla="*/ 16 h 48"/>
                <a:gd name="T52" fmla="*/ 1339 w 2047"/>
                <a:gd name="T53" fmla="*/ 2 h 48"/>
                <a:gd name="T54" fmla="*/ 1365 w 2047"/>
                <a:gd name="T55" fmla="*/ 0 h 48"/>
                <a:gd name="T56" fmla="*/ 1427 w 2047"/>
                <a:gd name="T57" fmla="*/ 8 h 48"/>
                <a:gd name="T58" fmla="*/ 1485 w 2047"/>
                <a:gd name="T59" fmla="*/ 24 h 48"/>
                <a:gd name="T60" fmla="*/ 1541 w 2047"/>
                <a:gd name="T61" fmla="*/ 42 h 48"/>
                <a:gd name="T62" fmla="*/ 1593 w 2047"/>
                <a:gd name="T63" fmla="*/ 48 h 48"/>
                <a:gd name="T64" fmla="*/ 1625 w 2047"/>
                <a:gd name="T65" fmla="*/ 46 h 48"/>
                <a:gd name="T66" fmla="*/ 1687 w 2047"/>
                <a:gd name="T67" fmla="*/ 34 h 48"/>
                <a:gd name="T68" fmla="*/ 1771 w 2047"/>
                <a:gd name="T69" fmla="*/ 8 h 48"/>
                <a:gd name="T70" fmla="*/ 1821 w 2047"/>
                <a:gd name="T71" fmla="*/ 0 h 48"/>
                <a:gd name="T72" fmla="*/ 1847 w 2047"/>
                <a:gd name="T73" fmla="*/ 2 h 48"/>
                <a:gd name="T74" fmla="*/ 1889 w 2047"/>
                <a:gd name="T75" fmla="*/ 4 h 48"/>
                <a:gd name="T76" fmla="*/ 1931 w 2047"/>
                <a:gd name="T77" fmla="*/ 16 h 48"/>
                <a:gd name="T78" fmla="*/ 1967 w 2047"/>
                <a:gd name="T79" fmla="*/ 34 h 48"/>
                <a:gd name="T80" fmla="*/ 1999 w 2047"/>
                <a:gd name="T81" fmla="*/ 44 h 48"/>
                <a:gd name="T82" fmla="*/ 2029 w 2047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7" h="48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58" y="8"/>
                  </a:lnTo>
                  <a:lnTo>
                    <a:pt x="86" y="16"/>
                  </a:lnTo>
                  <a:lnTo>
                    <a:pt x="114" y="24"/>
                  </a:lnTo>
                  <a:lnTo>
                    <a:pt x="144" y="34"/>
                  </a:lnTo>
                  <a:lnTo>
                    <a:pt x="171" y="42"/>
                  </a:lnTo>
                  <a:lnTo>
                    <a:pt x="199" y="46"/>
                  </a:lnTo>
                  <a:lnTo>
                    <a:pt x="225" y="48"/>
                  </a:lnTo>
                  <a:lnTo>
                    <a:pt x="225" y="48"/>
                  </a:lnTo>
                  <a:lnTo>
                    <a:pt x="255" y="46"/>
                  </a:lnTo>
                  <a:lnTo>
                    <a:pt x="285" y="42"/>
                  </a:lnTo>
                  <a:lnTo>
                    <a:pt x="313" y="34"/>
                  </a:lnTo>
                  <a:lnTo>
                    <a:pt x="341" y="24"/>
                  </a:lnTo>
                  <a:lnTo>
                    <a:pt x="371" y="16"/>
                  </a:lnTo>
                  <a:lnTo>
                    <a:pt x="399" y="8"/>
                  </a:lnTo>
                  <a:lnTo>
                    <a:pt x="427" y="2"/>
                  </a:lnTo>
                  <a:lnTo>
                    <a:pt x="453" y="0"/>
                  </a:lnTo>
                  <a:lnTo>
                    <a:pt x="453" y="0"/>
                  </a:lnTo>
                  <a:lnTo>
                    <a:pt x="483" y="2"/>
                  </a:lnTo>
                  <a:lnTo>
                    <a:pt x="513" y="8"/>
                  </a:lnTo>
                  <a:lnTo>
                    <a:pt x="541" y="16"/>
                  </a:lnTo>
                  <a:lnTo>
                    <a:pt x="569" y="24"/>
                  </a:lnTo>
                  <a:lnTo>
                    <a:pt x="599" y="34"/>
                  </a:lnTo>
                  <a:lnTo>
                    <a:pt x="627" y="42"/>
                  </a:lnTo>
                  <a:lnTo>
                    <a:pt x="653" y="46"/>
                  </a:lnTo>
                  <a:lnTo>
                    <a:pt x="681" y="48"/>
                  </a:lnTo>
                  <a:lnTo>
                    <a:pt x="681" y="48"/>
                  </a:lnTo>
                  <a:lnTo>
                    <a:pt x="711" y="46"/>
                  </a:lnTo>
                  <a:lnTo>
                    <a:pt x="741" y="42"/>
                  </a:lnTo>
                  <a:lnTo>
                    <a:pt x="769" y="34"/>
                  </a:lnTo>
                  <a:lnTo>
                    <a:pt x="799" y="24"/>
                  </a:lnTo>
                  <a:lnTo>
                    <a:pt x="827" y="16"/>
                  </a:lnTo>
                  <a:lnTo>
                    <a:pt x="855" y="8"/>
                  </a:lnTo>
                  <a:lnTo>
                    <a:pt x="881" y="2"/>
                  </a:lnTo>
                  <a:lnTo>
                    <a:pt x="909" y="0"/>
                  </a:lnTo>
                  <a:lnTo>
                    <a:pt x="909" y="0"/>
                  </a:lnTo>
                  <a:lnTo>
                    <a:pt x="939" y="2"/>
                  </a:lnTo>
                  <a:lnTo>
                    <a:pt x="969" y="8"/>
                  </a:lnTo>
                  <a:lnTo>
                    <a:pt x="997" y="16"/>
                  </a:lnTo>
                  <a:lnTo>
                    <a:pt x="1027" y="24"/>
                  </a:lnTo>
                  <a:lnTo>
                    <a:pt x="1055" y="34"/>
                  </a:lnTo>
                  <a:lnTo>
                    <a:pt x="1083" y="42"/>
                  </a:lnTo>
                  <a:lnTo>
                    <a:pt x="1109" y="46"/>
                  </a:lnTo>
                  <a:lnTo>
                    <a:pt x="1137" y="48"/>
                  </a:lnTo>
                  <a:lnTo>
                    <a:pt x="1137" y="48"/>
                  </a:lnTo>
                  <a:lnTo>
                    <a:pt x="1167" y="46"/>
                  </a:lnTo>
                  <a:lnTo>
                    <a:pt x="1197" y="42"/>
                  </a:lnTo>
                  <a:lnTo>
                    <a:pt x="1227" y="34"/>
                  </a:lnTo>
                  <a:lnTo>
                    <a:pt x="1255" y="24"/>
                  </a:lnTo>
                  <a:lnTo>
                    <a:pt x="1283" y="16"/>
                  </a:lnTo>
                  <a:lnTo>
                    <a:pt x="1311" y="8"/>
                  </a:lnTo>
                  <a:lnTo>
                    <a:pt x="1339" y="2"/>
                  </a:lnTo>
                  <a:lnTo>
                    <a:pt x="1365" y="0"/>
                  </a:lnTo>
                  <a:lnTo>
                    <a:pt x="1365" y="0"/>
                  </a:lnTo>
                  <a:lnTo>
                    <a:pt x="1395" y="2"/>
                  </a:lnTo>
                  <a:lnTo>
                    <a:pt x="1427" y="8"/>
                  </a:lnTo>
                  <a:lnTo>
                    <a:pt x="1455" y="16"/>
                  </a:lnTo>
                  <a:lnTo>
                    <a:pt x="1485" y="24"/>
                  </a:lnTo>
                  <a:lnTo>
                    <a:pt x="1513" y="34"/>
                  </a:lnTo>
                  <a:lnTo>
                    <a:pt x="1541" y="42"/>
                  </a:lnTo>
                  <a:lnTo>
                    <a:pt x="1567" y="46"/>
                  </a:lnTo>
                  <a:lnTo>
                    <a:pt x="1593" y="48"/>
                  </a:lnTo>
                  <a:lnTo>
                    <a:pt x="1593" y="48"/>
                  </a:lnTo>
                  <a:lnTo>
                    <a:pt x="1625" y="46"/>
                  </a:lnTo>
                  <a:lnTo>
                    <a:pt x="1657" y="42"/>
                  </a:lnTo>
                  <a:lnTo>
                    <a:pt x="1687" y="34"/>
                  </a:lnTo>
                  <a:lnTo>
                    <a:pt x="1717" y="24"/>
                  </a:lnTo>
                  <a:lnTo>
                    <a:pt x="1771" y="8"/>
                  </a:lnTo>
                  <a:lnTo>
                    <a:pt x="1797" y="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847" y="2"/>
                  </a:lnTo>
                  <a:lnTo>
                    <a:pt x="1871" y="2"/>
                  </a:lnTo>
                  <a:lnTo>
                    <a:pt x="1889" y="4"/>
                  </a:lnTo>
                  <a:lnTo>
                    <a:pt x="1905" y="8"/>
                  </a:lnTo>
                  <a:lnTo>
                    <a:pt x="1931" y="16"/>
                  </a:lnTo>
                  <a:lnTo>
                    <a:pt x="1949" y="24"/>
                  </a:lnTo>
                  <a:lnTo>
                    <a:pt x="1967" y="34"/>
                  </a:lnTo>
                  <a:lnTo>
                    <a:pt x="1987" y="42"/>
                  </a:lnTo>
                  <a:lnTo>
                    <a:pt x="1999" y="44"/>
                  </a:lnTo>
                  <a:lnTo>
                    <a:pt x="2011" y="46"/>
                  </a:lnTo>
                  <a:lnTo>
                    <a:pt x="2029" y="48"/>
                  </a:lnTo>
                  <a:lnTo>
                    <a:pt x="2047" y="48"/>
                  </a:lnTo>
                </a:path>
              </a:pathLst>
            </a:custGeom>
            <a:noFill/>
            <a:ln w="38100">
              <a:solidFill>
                <a:srgbClr val="1D1F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2" name="Group 91"/>
            <p:cNvGrpSpPr/>
            <p:nvPr/>
          </p:nvGrpSpPr>
          <p:grpSpPr>
            <a:xfrm>
              <a:off x="5290511" y="2007196"/>
              <a:ext cx="6061702" cy="2843608"/>
              <a:chOff x="5290511" y="1554595"/>
              <a:chExt cx="6061702" cy="2843608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6530340" y="2428433"/>
                <a:ext cx="4821873" cy="196977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sz="1600" dirty="0"/>
                  <a:t>Lorem ipsum dolor sit </a:t>
                </a:r>
                <a:r>
                  <a:rPr lang="en-US" sz="1600" dirty="0" err="1"/>
                  <a:t>amet</a:t>
                </a:r>
                <a:r>
                  <a:rPr lang="en-US" sz="1600" dirty="0"/>
                  <a:t>, </a:t>
                </a:r>
                <a:r>
                  <a:rPr lang="en-US" sz="1600" dirty="0" err="1"/>
                  <a:t>consectetur</a:t>
                </a:r>
                <a:r>
                  <a:rPr lang="en-US" sz="1600" dirty="0"/>
                  <a:t> </a:t>
                </a:r>
                <a:r>
                  <a:rPr lang="en-US" sz="1600" dirty="0" err="1"/>
                  <a:t>adipiscing</a:t>
                </a:r>
                <a:r>
                  <a:rPr lang="en-US" sz="1600" dirty="0"/>
                  <a:t> </a:t>
                </a:r>
                <a:r>
                  <a:rPr lang="en-US" sz="1600" dirty="0" err="1"/>
                  <a:t>elit</a:t>
                </a:r>
                <a:r>
                  <a:rPr lang="en-US" sz="1600" dirty="0"/>
                  <a:t>, </a:t>
                </a:r>
                <a:r>
                  <a:rPr lang="en-US" sz="1600" dirty="0" err="1"/>
                  <a:t>sed</a:t>
                </a:r>
                <a:r>
                  <a:rPr lang="en-US" sz="1600" dirty="0"/>
                  <a:t> do </a:t>
                </a:r>
                <a:r>
                  <a:rPr lang="en-US" sz="1600" dirty="0" err="1"/>
                  <a:t>eiusmod</a:t>
                </a:r>
                <a:r>
                  <a:rPr lang="en-US" sz="1600" dirty="0"/>
                  <a:t> </a:t>
                </a:r>
                <a:r>
                  <a:rPr lang="en-US" sz="1600" dirty="0" err="1"/>
                  <a:t>tempor</a:t>
                </a:r>
                <a:r>
                  <a:rPr lang="en-US" sz="1600" dirty="0"/>
                  <a:t> </a:t>
                </a:r>
                <a:r>
                  <a:rPr lang="en-US" sz="1600" dirty="0" err="1"/>
                  <a:t>incididunt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ut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labore</a:t>
                </a:r>
                <a:r>
                  <a:rPr lang="en-US" sz="1600" dirty="0"/>
                  <a:t> et </a:t>
                </a:r>
                <a:r>
                  <a:rPr lang="en-US" sz="1600" dirty="0" err="1"/>
                  <a:t>dolore</a:t>
                </a:r>
                <a:r>
                  <a:rPr lang="en-US" sz="1600" dirty="0"/>
                  <a:t> magna </a:t>
                </a:r>
                <a:r>
                  <a:rPr lang="en-US" sz="1600" dirty="0" err="1"/>
                  <a:t>aliqua</a:t>
                </a:r>
                <a:r>
                  <a:rPr lang="en-US" sz="1600" dirty="0"/>
                  <a:t>. </a:t>
                </a:r>
                <a:r>
                  <a:rPr lang="en-US" sz="1600" dirty="0" err="1"/>
                  <a:t>Ut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enim</a:t>
                </a:r>
                <a:r>
                  <a:rPr lang="en-US" sz="1600" dirty="0"/>
                  <a:t> ad minim </a:t>
                </a:r>
                <a:r>
                  <a:rPr lang="en-US" sz="1600" dirty="0" err="1"/>
                  <a:t>veniam</a:t>
                </a:r>
                <a:r>
                  <a:rPr lang="en-US" sz="1600" dirty="0"/>
                  <a:t>, </a:t>
                </a:r>
                <a:r>
                  <a:rPr lang="en-US" sz="1600" dirty="0" err="1"/>
                  <a:t>quis</a:t>
                </a:r>
                <a:r>
                  <a:rPr lang="en-US" sz="1600" dirty="0"/>
                  <a:t> </a:t>
                </a:r>
                <a:r>
                  <a:rPr lang="en-US" sz="1600" dirty="0" err="1"/>
                  <a:t>nostrud</a:t>
                </a:r>
                <a:r>
                  <a:rPr lang="en-US" sz="1600" dirty="0"/>
                  <a:t> exercitation </a:t>
                </a:r>
                <a:r>
                  <a:rPr lang="en-US" sz="1600" dirty="0" err="1"/>
                  <a:t>ullamco</a:t>
                </a:r>
                <a:r>
                  <a:rPr lang="en-US" sz="1600" dirty="0"/>
                  <a:t> </a:t>
                </a:r>
                <a:r>
                  <a:rPr lang="en-US" sz="1600" dirty="0" err="1"/>
                  <a:t>laboris</a:t>
                </a:r>
                <a:r>
                  <a:rPr lang="en-US" sz="1600" dirty="0"/>
                  <a:t> nisi </a:t>
                </a:r>
                <a:r>
                  <a:rPr lang="en-US" sz="1600" dirty="0" err="1"/>
                  <a:t>ut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aliquip</a:t>
                </a:r>
                <a:r>
                  <a:rPr lang="en-US" sz="1600" dirty="0"/>
                  <a:t> ex </a:t>
                </a:r>
                <a:r>
                  <a:rPr lang="en-US" sz="1600" dirty="0" err="1"/>
                  <a:t>ea</a:t>
                </a:r>
                <a:r>
                  <a:rPr lang="en-US" sz="1600" dirty="0"/>
                  <a:t> </a:t>
                </a:r>
                <a:r>
                  <a:rPr lang="en-US" sz="1600" dirty="0" err="1"/>
                  <a:t>commodo</a:t>
                </a:r>
                <a:r>
                  <a:rPr lang="en-US" sz="1600" dirty="0"/>
                  <a:t> </a:t>
                </a:r>
                <a:r>
                  <a:rPr lang="en-US" sz="1600" dirty="0" err="1"/>
                  <a:t>consequat</a:t>
                </a:r>
                <a:r>
                  <a:rPr lang="en-US" sz="1600" dirty="0"/>
                  <a:t>. </a:t>
                </a:r>
                <a:r>
                  <a:rPr lang="en-US" sz="1600" dirty="0" err="1"/>
                  <a:t>Duis</a:t>
                </a:r>
                <a:r>
                  <a:rPr lang="en-US" sz="1600" dirty="0"/>
                  <a:t> </a:t>
                </a:r>
                <a:r>
                  <a:rPr lang="en-US" sz="1600" dirty="0" err="1"/>
                  <a:t>aute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irure</a:t>
                </a:r>
                <a:r>
                  <a:rPr lang="en-US" sz="1600" dirty="0"/>
                  <a:t> dolor in </a:t>
                </a:r>
                <a:r>
                  <a:rPr lang="en-US" sz="1600" dirty="0" err="1"/>
                  <a:t>reprehenderit</a:t>
                </a:r>
                <a:r>
                  <a:rPr lang="en-US" sz="1600" dirty="0"/>
                  <a:t> in </a:t>
                </a:r>
                <a:r>
                  <a:rPr lang="en-US" sz="1600" dirty="0" err="1"/>
                  <a:t>voluptate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velit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esse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cillum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dolore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eu</a:t>
                </a:r>
                <a:r>
                  <a:rPr lang="en-US" sz="1600" dirty="0"/>
                  <a:t> </a:t>
                </a:r>
                <a:r>
                  <a:rPr lang="en-US" sz="1600" dirty="0" err="1"/>
                  <a:t>fugiat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nulla</a:t>
                </a:r>
                <a:r>
                  <a:rPr lang="en-US" sz="1600" dirty="0"/>
                  <a:t> </a:t>
                </a:r>
                <a:r>
                  <a:rPr lang="en-US" sz="1600" dirty="0" err="1"/>
                  <a:t>pariatur</a:t>
                </a:r>
                <a:r>
                  <a:rPr lang="en-US" sz="1600" dirty="0"/>
                  <a:t>. </a:t>
                </a:r>
                <a:r>
                  <a:rPr lang="en-US" sz="1600" dirty="0" err="1"/>
                  <a:t>Excepteur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sint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occaecat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cupidatat</a:t>
                </a:r>
                <a:r>
                  <a:rPr lang="en-US" sz="1600" dirty="0"/>
                  <a:t> non </a:t>
                </a:r>
                <a:r>
                  <a:rPr lang="en-US" sz="1600" dirty="0" err="1"/>
                  <a:t>proident</a:t>
                </a:r>
                <a:r>
                  <a:rPr lang="en-US" sz="1600" dirty="0"/>
                  <a:t>, </a:t>
                </a:r>
                <a:r>
                  <a:rPr lang="en-US" sz="1600" dirty="0" err="1"/>
                  <a:t>sunt</a:t>
                </a:r>
                <a:r>
                  <a:rPr lang="en-US" sz="1600" dirty="0"/>
                  <a:t> in culpa qui </a:t>
                </a:r>
                <a:r>
                  <a:rPr lang="en-US" sz="1600" dirty="0" err="1"/>
                  <a:t>officia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deserunt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mollit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anim</a:t>
                </a:r>
                <a:r>
                  <a:rPr lang="en-US" sz="1600" dirty="0"/>
                  <a:t> id </a:t>
                </a:r>
                <a:r>
                  <a:rPr lang="en-US" sz="1600" dirty="0" err="1"/>
                  <a:t>est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laborum</a:t>
                </a:r>
                <a:r>
                  <a:rPr lang="en-US" sz="1600" dirty="0"/>
                  <a:t>.</a:t>
                </a: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5290511" y="1554595"/>
                <a:ext cx="998166" cy="998166"/>
              </a:xfrm>
              <a:prstGeom prst="ellipse">
                <a:avLst/>
              </a:prstGeom>
              <a:gradFill>
                <a:gsLst>
                  <a:gs pos="0">
                    <a:srgbClr val="02CEA0">
                      <a:alpha val="84000"/>
                    </a:srgbClr>
                  </a:gs>
                  <a:gs pos="100000">
                    <a:srgbClr val="1D1F3A"/>
                  </a:gs>
                </a:gsLst>
                <a:lin ang="4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6288677" y="2053678"/>
                <a:ext cx="4023723" cy="0"/>
              </a:xfrm>
              <a:prstGeom prst="line">
                <a:avLst/>
              </a:prstGeom>
              <a:ln>
                <a:solidFill>
                  <a:srgbClr val="1D1F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4" name="Group 83"/>
              <p:cNvGrpSpPr/>
              <p:nvPr/>
            </p:nvGrpSpPr>
            <p:grpSpPr>
              <a:xfrm>
                <a:off x="5603063" y="1795485"/>
                <a:ext cx="373062" cy="516386"/>
                <a:chOff x="12377738" y="2633663"/>
                <a:chExt cx="2549525" cy="3529012"/>
              </a:xfrm>
              <a:solidFill>
                <a:schemeClr val="bg1"/>
              </a:solidFill>
            </p:grpSpPr>
            <p:sp>
              <p:nvSpPr>
                <p:cNvPr id="78" name="Freeform 23"/>
                <p:cNvSpPr>
                  <a:spLocks noEditPoints="1"/>
                </p:cNvSpPr>
                <p:nvPr/>
              </p:nvSpPr>
              <p:spPr bwMode="auto">
                <a:xfrm>
                  <a:off x="13173076" y="5280025"/>
                  <a:ext cx="882650" cy="882650"/>
                </a:xfrm>
                <a:custGeom>
                  <a:avLst/>
                  <a:gdLst>
                    <a:gd name="T0" fmla="*/ 486 w 556"/>
                    <a:gd name="T1" fmla="*/ 0 h 556"/>
                    <a:gd name="T2" fmla="*/ 70 w 556"/>
                    <a:gd name="T3" fmla="*/ 0 h 556"/>
                    <a:gd name="T4" fmla="*/ 70 w 556"/>
                    <a:gd name="T5" fmla="*/ 0 h 556"/>
                    <a:gd name="T6" fmla="*/ 56 w 556"/>
                    <a:gd name="T7" fmla="*/ 0 h 556"/>
                    <a:gd name="T8" fmla="*/ 44 w 556"/>
                    <a:gd name="T9" fmla="*/ 4 h 556"/>
                    <a:gd name="T10" fmla="*/ 32 w 556"/>
                    <a:gd name="T11" fmla="*/ 12 h 556"/>
                    <a:gd name="T12" fmla="*/ 22 w 556"/>
                    <a:gd name="T13" fmla="*/ 20 h 556"/>
                    <a:gd name="T14" fmla="*/ 22 w 556"/>
                    <a:gd name="T15" fmla="*/ 20 h 556"/>
                    <a:gd name="T16" fmla="*/ 12 w 556"/>
                    <a:gd name="T17" fmla="*/ 32 h 556"/>
                    <a:gd name="T18" fmla="*/ 6 w 556"/>
                    <a:gd name="T19" fmla="*/ 44 h 556"/>
                    <a:gd name="T20" fmla="*/ 2 w 556"/>
                    <a:gd name="T21" fmla="*/ 56 h 556"/>
                    <a:gd name="T22" fmla="*/ 0 w 556"/>
                    <a:gd name="T23" fmla="*/ 70 h 556"/>
                    <a:gd name="T24" fmla="*/ 0 w 556"/>
                    <a:gd name="T25" fmla="*/ 486 h 556"/>
                    <a:gd name="T26" fmla="*/ 0 w 556"/>
                    <a:gd name="T27" fmla="*/ 486 h 556"/>
                    <a:gd name="T28" fmla="*/ 2 w 556"/>
                    <a:gd name="T29" fmla="*/ 500 h 556"/>
                    <a:gd name="T30" fmla="*/ 6 w 556"/>
                    <a:gd name="T31" fmla="*/ 512 h 556"/>
                    <a:gd name="T32" fmla="*/ 12 w 556"/>
                    <a:gd name="T33" fmla="*/ 524 h 556"/>
                    <a:gd name="T34" fmla="*/ 22 w 556"/>
                    <a:gd name="T35" fmla="*/ 534 h 556"/>
                    <a:gd name="T36" fmla="*/ 22 w 556"/>
                    <a:gd name="T37" fmla="*/ 534 h 556"/>
                    <a:gd name="T38" fmla="*/ 32 w 556"/>
                    <a:gd name="T39" fmla="*/ 544 h 556"/>
                    <a:gd name="T40" fmla="*/ 44 w 556"/>
                    <a:gd name="T41" fmla="*/ 550 h 556"/>
                    <a:gd name="T42" fmla="*/ 56 w 556"/>
                    <a:gd name="T43" fmla="*/ 554 h 556"/>
                    <a:gd name="T44" fmla="*/ 70 w 556"/>
                    <a:gd name="T45" fmla="*/ 556 h 556"/>
                    <a:gd name="T46" fmla="*/ 486 w 556"/>
                    <a:gd name="T47" fmla="*/ 556 h 556"/>
                    <a:gd name="T48" fmla="*/ 486 w 556"/>
                    <a:gd name="T49" fmla="*/ 556 h 556"/>
                    <a:gd name="T50" fmla="*/ 500 w 556"/>
                    <a:gd name="T51" fmla="*/ 554 h 556"/>
                    <a:gd name="T52" fmla="*/ 512 w 556"/>
                    <a:gd name="T53" fmla="*/ 550 h 556"/>
                    <a:gd name="T54" fmla="*/ 524 w 556"/>
                    <a:gd name="T55" fmla="*/ 544 h 556"/>
                    <a:gd name="T56" fmla="*/ 536 w 556"/>
                    <a:gd name="T57" fmla="*/ 534 h 556"/>
                    <a:gd name="T58" fmla="*/ 536 w 556"/>
                    <a:gd name="T59" fmla="*/ 534 h 556"/>
                    <a:gd name="T60" fmla="*/ 544 w 556"/>
                    <a:gd name="T61" fmla="*/ 524 h 556"/>
                    <a:gd name="T62" fmla="*/ 550 w 556"/>
                    <a:gd name="T63" fmla="*/ 512 h 556"/>
                    <a:gd name="T64" fmla="*/ 554 w 556"/>
                    <a:gd name="T65" fmla="*/ 500 h 556"/>
                    <a:gd name="T66" fmla="*/ 556 w 556"/>
                    <a:gd name="T67" fmla="*/ 486 h 556"/>
                    <a:gd name="T68" fmla="*/ 556 w 556"/>
                    <a:gd name="T69" fmla="*/ 70 h 556"/>
                    <a:gd name="T70" fmla="*/ 556 w 556"/>
                    <a:gd name="T71" fmla="*/ 70 h 556"/>
                    <a:gd name="T72" fmla="*/ 554 w 556"/>
                    <a:gd name="T73" fmla="*/ 56 h 556"/>
                    <a:gd name="T74" fmla="*/ 550 w 556"/>
                    <a:gd name="T75" fmla="*/ 44 h 556"/>
                    <a:gd name="T76" fmla="*/ 544 w 556"/>
                    <a:gd name="T77" fmla="*/ 32 h 556"/>
                    <a:gd name="T78" fmla="*/ 536 w 556"/>
                    <a:gd name="T79" fmla="*/ 20 h 556"/>
                    <a:gd name="T80" fmla="*/ 536 w 556"/>
                    <a:gd name="T81" fmla="*/ 20 h 556"/>
                    <a:gd name="T82" fmla="*/ 524 w 556"/>
                    <a:gd name="T83" fmla="*/ 12 h 556"/>
                    <a:gd name="T84" fmla="*/ 512 w 556"/>
                    <a:gd name="T85" fmla="*/ 4 h 556"/>
                    <a:gd name="T86" fmla="*/ 500 w 556"/>
                    <a:gd name="T87" fmla="*/ 0 h 556"/>
                    <a:gd name="T88" fmla="*/ 486 w 556"/>
                    <a:gd name="T89" fmla="*/ 0 h 556"/>
                    <a:gd name="T90" fmla="*/ 486 w 556"/>
                    <a:gd name="T91" fmla="*/ 0 h 556"/>
                    <a:gd name="T92" fmla="*/ 486 w 556"/>
                    <a:gd name="T93" fmla="*/ 0 h 556"/>
                    <a:gd name="T94" fmla="*/ 486 w 556"/>
                    <a:gd name="T95" fmla="*/ 0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556" h="556">
                      <a:moveTo>
                        <a:pt x="486" y="0"/>
                      </a:move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44" y="4"/>
                      </a:lnTo>
                      <a:lnTo>
                        <a:pt x="32" y="12"/>
                      </a:lnTo>
                      <a:lnTo>
                        <a:pt x="22" y="20"/>
                      </a:lnTo>
                      <a:lnTo>
                        <a:pt x="22" y="20"/>
                      </a:lnTo>
                      <a:lnTo>
                        <a:pt x="12" y="32"/>
                      </a:lnTo>
                      <a:lnTo>
                        <a:pt x="6" y="44"/>
                      </a:lnTo>
                      <a:lnTo>
                        <a:pt x="2" y="56"/>
                      </a:lnTo>
                      <a:lnTo>
                        <a:pt x="0" y="70"/>
                      </a:lnTo>
                      <a:lnTo>
                        <a:pt x="0" y="486"/>
                      </a:lnTo>
                      <a:lnTo>
                        <a:pt x="0" y="486"/>
                      </a:lnTo>
                      <a:lnTo>
                        <a:pt x="2" y="500"/>
                      </a:lnTo>
                      <a:lnTo>
                        <a:pt x="6" y="512"/>
                      </a:lnTo>
                      <a:lnTo>
                        <a:pt x="12" y="524"/>
                      </a:lnTo>
                      <a:lnTo>
                        <a:pt x="22" y="534"/>
                      </a:lnTo>
                      <a:lnTo>
                        <a:pt x="22" y="534"/>
                      </a:lnTo>
                      <a:lnTo>
                        <a:pt x="32" y="544"/>
                      </a:lnTo>
                      <a:lnTo>
                        <a:pt x="44" y="550"/>
                      </a:lnTo>
                      <a:lnTo>
                        <a:pt x="56" y="554"/>
                      </a:lnTo>
                      <a:lnTo>
                        <a:pt x="70" y="556"/>
                      </a:lnTo>
                      <a:lnTo>
                        <a:pt x="486" y="556"/>
                      </a:lnTo>
                      <a:lnTo>
                        <a:pt x="486" y="556"/>
                      </a:lnTo>
                      <a:lnTo>
                        <a:pt x="500" y="554"/>
                      </a:lnTo>
                      <a:lnTo>
                        <a:pt x="512" y="550"/>
                      </a:lnTo>
                      <a:lnTo>
                        <a:pt x="524" y="544"/>
                      </a:lnTo>
                      <a:lnTo>
                        <a:pt x="536" y="534"/>
                      </a:lnTo>
                      <a:lnTo>
                        <a:pt x="536" y="534"/>
                      </a:lnTo>
                      <a:lnTo>
                        <a:pt x="544" y="524"/>
                      </a:lnTo>
                      <a:lnTo>
                        <a:pt x="550" y="512"/>
                      </a:lnTo>
                      <a:lnTo>
                        <a:pt x="554" y="500"/>
                      </a:lnTo>
                      <a:lnTo>
                        <a:pt x="556" y="486"/>
                      </a:lnTo>
                      <a:lnTo>
                        <a:pt x="556" y="70"/>
                      </a:lnTo>
                      <a:lnTo>
                        <a:pt x="556" y="70"/>
                      </a:lnTo>
                      <a:lnTo>
                        <a:pt x="554" y="56"/>
                      </a:lnTo>
                      <a:lnTo>
                        <a:pt x="550" y="44"/>
                      </a:lnTo>
                      <a:lnTo>
                        <a:pt x="544" y="32"/>
                      </a:lnTo>
                      <a:lnTo>
                        <a:pt x="536" y="20"/>
                      </a:lnTo>
                      <a:lnTo>
                        <a:pt x="536" y="20"/>
                      </a:lnTo>
                      <a:lnTo>
                        <a:pt x="524" y="12"/>
                      </a:lnTo>
                      <a:lnTo>
                        <a:pt x="512" y="4"/>
                      </a:lnTo>
                      <a:lnTo>
                        <a:pt x="500" y="0"/>
                      </a:lnTo>
                      <a:lnTo>
                        <a:pt x="486" y="0"/>
                      </a:lnTo>
                      <a:lnTo>
                        <a:pt x="486" y="0"/>
                      </a:lnTo>
                      <a:close/>
                      <a:moveTo>
                        <a:pt x="486" y="0"/>
                      </a:moveTo>
                      <a:lnTo>
                        <a:pt x="48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innerShdw blurRad="63500" dist="50800" dir="13500000">
                    <a:prstClr val="black">
                      <a:alpha val="22000"/>
                    </a:prstClr>
                  </a:inn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26"/>
                <p:cNvSpPr>
                  <a:spLocks noEditPoints="1"/>
                </p:cNvSpPr>
                <p:nvPr/>
              </p:nvSpPr>
              <p:spPr bwMode="auto">
                <a:xfrm>
                  <a:off x="12377738" y="2633663"/>
                  <a:ext cx="2549525" cy="2468562"/>
                </a:xfrm>
                <a:custGeom>
                  <a:avLst/>
                  <a:gdLst>
                    <a:gd name="T0" fmla="*/ 1498 w 1606"/>
                    <a:gd name="T1" fmla="*/ 356 h 1555"/>
                    <a:gd name="T2" fmla="*/ 1406 w 1606"/>
                    <a:gd name="T3" fmla="*/ 246 h 1555"/>
                    <a:gd name="T4" fmla="*/ 1322 w 1606"/>
                    <a:gd name="T5" fmla="*/ 176 h 1555"/>
                    <a:gd name="T6" fmla="*/ 1199 w 1606"/>
                    <a:gd name="T7" fmla="*/ 100 h 1555"/>
                    <a:gd name="T8" fmla="*/ 1097 w 1606"/>
                    <a:gd name="T9" fmla="*/ 54 h 1555"/>
                    <a:gd name="T10" fmla="*/ 957 w 1606"/>
                    <a:gd name="T11" fmla="*/ 14 h 1555"/>
                    <a:gd name="T12" fmla="*/ 817 w 1606"/>
                    <a:gd name="T13" fmla="*/ 0 h 1555"/>
                    <a:gd name="T14" fmla="*/ 629 w 1606"/>
                    <a:gd name="T15" fmla="*/ 16 h 1555"/>
                    <a:gd name="T16" fmla="*/ 403 w 1606"/>
                    <a:gd name="T17" fmla="*/ 88 h 1555"/>
                    <a:gd name="T18" fmla="*/ 208 w 1606"/>
                    <a:gd name="T19" fmla="*/ 218 h 1555"/>
                    <a:gd name="T20" fmla="*/ 46 w 1606"/>
                    <a:gd name="T21" fmla="*/ 406 h 1555"/>
                    <a:gd name="T22" fmla="*/ 2 w 1606"/>
                    <a:gd name="T23" fmla="*/ 486 h 1555"/>
                    <a:gd name="T24" fmla="*/ 4 w 1606"/>
                    <a:gd name="T25" fmla="*/ 524 h 1555"/>
                    <a:gd name="T26" fmla="*/ 312 w 1606"/>
                    <a:gd name="T27" fmla="*/ 772 h 1555"/>
                    <a:gd name="T28" fmla="*/ 346 w 1606"/>
                    <a:gd name="T29" fmla="*/ 784 h 1555"/>
                    <a:gd name="T30" fmla="*/ 386 w 1606"/>
                    <a:gd name="T31" fmla="*/ 778 h 1555"/>
                    <a:gd name="T32" fmla="*/ 469 w 1606"/>
                    <a:gd name="T33" fmla="*/ 686 h 1555"/>
                    <a:gd name="T34" fmla="*/ 597 w 1606"/>
                    <a:gd name="T35" fmla="*/ 558 h 1555"/>
                    <a:gd name="T36" fmla="*/ 659 w 1606"/>
                    <a:gd name="T37" fmla="*/ 528 h 1555"/>
                    <a:gd name="T38" fmla="*/ 757 w 1606"/>
                    <a:gd name="T39" fmla="*/ 508 h 1555"/>
                    <a:gd name="T40" fmla="*/ 835 w 1606"/>
                    <a:gd name="T41" fmla="*/ 512 h 1555"/>
                    <a:gd name="T42" fmla="*/ 929 w 1606"/>
                    <a:gd name="T43" fmla="*/ 538 h 1555"/>
                    <a:gd name="T44" fmla="*/ 991 w 1606"/>
                    <a:gd name="T45" fmla="*/ 578 h 1555"/>
                    <a:gd name="T46" fmla="*/ 1041 w 1606"/>
                    <a:gd name="T47" fmla="*/ 640 h 1555"/>
                    <a:gd name="T48" fmla="*/ 1051 w 1606"/>
                    <a:gd name="T49" fmla="*/ 692 h 1555"/>
                    <a:gd name="T50" fmla="*/ 1041 w 1606"/>
                    <a:gd name="T51" fmla="*/ 766 h 1555"/>
                    <a:gd name="T52" fmla="*/ 1009 w 1606"/>
                    <a:gd name="T53" fmla="*/ 824 h 1555"/>
                    <a:gd name="T54" fmla="*/ 951 w 1606"/>
                    <a:gd name="T55" fmla="*/ 874 h 1555"/>
                    <a:gd name="T56" fmla="*/ 829 w 1606"/>
                    <a:gd name="T57" fmla="*/ 938 h 1555"/>
                    <a:gd name="T58" fmla="*/ 703 w 1606"/>
                    <a:gd name="T59" fmla="*/ 1022 h 1555"/>
                    <a:gd name="T60" fmla="*/ 615 w 1606"/>
                    <a:gd name="T61" fmla="*/ 1110 h 1555"/>
                    <a:gd name="T62" fmla="*/ 529 w 1606"/>
                    <a:gd name="T63" fmla="*/ 1241 h 1555"/>
                    <a:gd name="T64" fmla="*/ 501 w 1606"/>
                    <a:gd name="T65" fmla="*/ 1381 h 1555"/>
                    <a:gd name="T66" fmla="*/ 505 w 1606"/>
                    <a:gd name="T67" fmla="*/ 1491 h 1555"/>
                    <a:gd name="T68" fmla="*/ 529 w 1606"/>
                    <a:gd name="T69" fmla="*/ 1537 h 1555"/>
                    <a:gd name="T70" fmla="*/ 981 w 1606"/>
                    <a:gd name="T71" fmla="*/ 1555 h 1555"/>
                    <a:gd name="T72" fmla="*/ 1019 w 1606"/>
                    <a:gd name="T73" fmla="*/ 1541 h 1555"/>
                    <a:gd name="T74" fmla="*/ 1045 w 1606"/>
                    <a:gd name="T75" fmla="*/ 1501 h 1555"/>
                    <a:gd name="T76" fmla="*/ 1051 w 1606"/>
                    <a:gd name="T77" fmla="*/ 1461 h 1555"/>
                    <a:gd name="T78" fmla="*/ 1097 w 1606"/>
                    <a:gd name="T79" fmla="*/ 1355 h 1555"/>
                    <a:gd name="T80" fmla="*/ 1137 w 1606"/>
                    <a:gd name="T81" fmla="*/ 1305 h 1555"/>
                    <a:gd name="T82" fmla="*/ 1199 w 1606"/>
                    <a:gd name="T83" fmla="*/ 1253 h 1555"/>
                    <a:gd name="T84" fmla="*/ 1324 w 1606"/>
                    <a:gd name="T85" fmla="*/ 1181 h 1555"/>
                    <a:gd name="T86" fmla="*/ 1424 w 1606"/>
                    <a:gd name="T87" fmla="*/ 1106 h 1555"/>
                    <a:gd name="T88" fmla="*/ 1520 w 1606"/>
                    <a:gd name="T89" fmla="*/ 1004 h 1555"/>
                    <a:gd name="T90" fmla="*/ 1566 w 1606"/>
                    <a:gd name="T91" fmla="*/ 910 h 1555"/>
                    <a:gd name="T92" fmla="*/ 1600 w 1606"/>
                    <a:gd name="T93" fmla="*/ 786 h 1555"/>
                    <a:gd name="T94" fmla="*/ 1606 w 1606"/>
                    <a:gd name="T95" fmla="*/ 660 h 1555"/>
                    <a:gd name="T96" fmla="*/ 1580 w 1606"/>
                    <a:gd name="T97" fmla="*/ 520 h 1555"/>
                    <a:gd name="T98" fmla="*/ 1536 w 1606"/>
                    <a:gd name="T99" fmla="*/ 420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606" h="1555">
                      <a:moveTo>
                        <a:pt x="1536" y="420"/>
                      </a:moveTo>
                      <a:lnTo>
                        <a:pt x="1536" y="420"/>
                      </a:lnTo>
                      <a:lnTo>
                        <a:pt x="1518" y="388"/>
                      </a:lnTo>
                      <a:lnTo>
                        <a:pt x="1498" y="356"/>
                      </a:lnTo>
                      <a:lnTo>
                        <a:pt x="1476" y="328"/>
                      </a:lnTo>
                      <a:lnTo>
                        <a:pt x="1454" y="298"/>
                      </a:lnTo>
                      <a:lnTo>
                        <a:pt x="1430" y="272"/>
                      </a:lnTo>
                      <a:lnTo>
                        <a:pt x="1406" y="246"/>
                      </a:lnTo>
                      <a:lnTo>
                        <a:pt x="1380" y="222"/>
                      </a:lnTo>
                      <a:lnTo>
                        <a:pt x="1352" y="198"/>
                      </a:lnTo>
                      <a:lnTo>
                        <a:pt x="1352" y="198"/>
                      </a:lnTo>
                      <a:lnTo>
                        <a:pt x="1322" y="176"/>
                      </a:lnTo>
                      <a:lnTo>
                        <a:pt x="1294" y="156"/>
                      </a:lnTo>
                      <a:lnTo>
                        <a:pt x="1262" y="136"/>
                      </a:lnTo>
                      <a:lnTo>
                        <a:pt x="1232" y="118"/>
                      </a:lnTo>
                      <a:lnTo>
                        <a:pt x="1199" y="100"/>
                      </a:lnTo>
                      <a:lnTo>
                        <a:pt x="1165" y="84"/>
                      </a:lnTo>
                      <a:lnTo>
                        <a:pt x="1131" y="68"/>
                      </a:lnTo>
                      <a:lnTo>
                        <a:pt x="1097" y="54"/>
                      </a:lnTo>
                      <a:lnTo>
                        <a:pt x="1097" y="54"/>
                      </a:lnTo>
                      <a:lnTo>
                        <a:pt x="1061" y="42"/>
                      </a:lnTo>
                      <a:lnTo>
                        <a:pt x="1027" y="30"/>
                      </a:lnTo>
                      <a:lnTo>
                        <a:pt x="991" y="22"/>
                      </a:lnTo>
                      <a:lnTo>
                        <a:pt x="957" y="14"/>
                      </a:lnTo>
                      <a:lnTo>
                        <a:pt x="921" y="8"/>
                      </a:lnTo>
                      <a:lnTo>
                        <a:pt x="887" y="4"/>
                      </a:lnTo>
                      <a:lnTo>
                        <a:pt x="853" y="2"/>
                      </a:lnTo>
                      <a:lnTo>
                        <a:pt x="817" y="0"/>
                      </a:lnTo>
                      <a:lnTo>
                        <a:pt x="817" y="0"/>
                      </a:lnTo>
                      <a:lnTo>
                        <a:pt x="753" y="2"/>
                      </a:lnTo>
                      <a:lnTo>
                        <a:pt x="689" y="8"/>
                      </a:lnTo>
                      <a:lnTo>
                        <a:pt x="629" y="16"/>
                      </a:lnTo>
                      <a:lnTo>
                        <a:pt x="569" y="30"/>
                      </a:lnTo>
                      <a:lnTo>
                        <a:pt x="511" y="46"/>
                      </a:lnTo>
                      <a:lnTo>
                        <a:pt x="457" y="66"/>
                      </a:lnTo>
                      <a:lnTo>
                        <a:pt x="403" y="88"/>
                      </a:lnTo>
                      <a:lnTo>
                        <a:pt x="352" y="116"/>
                      </a:lnTo>
                      <a:lnTo>
                        <a:pt x="302" y="146"/>
                      </a:lnTo>
                      <a:lnTo>
                        <a:pt x="254" y="180"/>
                      </a:lnTo>
                      <a:lnTo>
                        <a:pt x="208" y="218"/>
                      </a:lnTo>
                      <a:lnTo>
                        <a:pt x="166" y="260"/>
                      </a:lnTo>
                      <a:lnTo>
                        <a:pt x="124" y="306"/>
                      </a:lnTo>
                      <a:lnTo>
                        <a:pt x="84" y="354"/>
                      </a:lnTo>
                      <a:lnTo>
                        <a:pt x="46" y="406"/>
                      </a:lnTo>
                      <a:lnTo>
                        <a:pt x="10" y="462"/>
                      </a:lnTo>
                      <a:lnTo>
                        <a:pt x="10" y="462"/>
                      </a:lnTo>
                      <a:lnTo>
                        <a:pt x="4" y="474"/>
                      </a:lnTo>
                      <a:lnTo>
                        <a:pt x="2" y="486"/>
                      </a:lnTo>
                      <a:lnTo>
                        <a:pt x="0" y="498"/>
                      </a:lnTo>
                      <a:lnTo>
                        <a:pt x="2" y="512"/>
                      </a:lnTo>
                      <a:lnTo>
                        <a:pt x="2" y="512"/>
                      </a:lnTo>
                      <a:lnTo>
                        <a:pt x="4" y="524"/>
                      </a:lnTo>
                      <a:lnTo>
                        <a:pt x="10" y="534"/>
                      </a:lnTo>
                      <a:lnTo>
                        <a:pt x="18" y="546"/>
                      </a:lnTo>
                      <a:lnTo>
                        <a:pt x="28" y="554"/>
                      </a:lnTo>
                      <a:lnTo>
                        <a:pt x="312" y="772"/>
                      </a:lnTo>
                      <a:lnTo>
                        <a:pt x="312" y="772"/>
                      </a:lnTo>
                      <a:lnTo>
                        <a:pt x="324" y="778"/>
                      </a:lnTo>
                      <a:lnTo>
                        <a:pt x="334" y="782"/>
                      </a:lnTo>
                      <a:lnTo>
                        <a:pt x="346" y="784"/>
                      </a:lnTo>
                      <a:lnTo>
                        <a:pt x="356" y="786"/>
                      </a:lnTo>
                      <a:lnTo>
                        <a:pt x="356" y="786"/>
                      </a:lnTo>
                      <a:lnTo>
                        <a:pt x="372" y="784"/>
                      </a:lnTo>
                      <a:lnTo>
                        <a:pt x="386" y="778"/>
                      </a:lnTo>
                      <a:lnTo>
                        <a:pt x="398" y="770"/>
                      </a:lnTo>
                      <a:lnTo>
                        <a:pt x="411" y="758"/>
                      </a:lnTo>
                      <a:lnTo>
                        <a:pt x="411" y="758"/>
                      </a:lnTo>
                      <a:lnTo>
                        <a:pt x="469" y="686"/>
                      </a:lnTo>
                      <a:lnTo>
                        <a:pt x="521" y="630"/>
                      </a:lnTo>
                      <a:lnTo>
                        <a:pt x="563" y="586"/>
                      </a:lnTo>
                      <a:lnTo>
                        <a:pt x="581" y="570"/>
                      </a:lnTo>
                      <a:lnTo>
                        <a:pt x="597" y="558"/>
                      </a:lnTo>
                      <a:lnTo>
                        <a:pt x="597" y="558"/>
                      </a:lnTo>
                      <a:lnTo>
                        <a:pt x="617" y="546"/>
                      </a:lnTo>
                      <a:lnTo>
                        <a:pt x="637" y="536"/>
                      </a:lnTo>
                      <a:lnTo>
                        <a:pt x="659" y="528"/>
                      </a:lnTo>
                      <a:lnTo>
                        <a:pt x="681" y="520"/>
                      </a:lnTo>
                      <a:lnTo>
                        <a:pt x="705" y="514"/>
                      </a:lnTo>
                      <a:lnTo>
                        <a:pt x="731" y="510"/>
                      </a:lnTo>
                      <a:lnTo>
                        <a:pt x="757" y="508"/>
                      </a:lnTo>
                      <a:lnTo>
                        <a:pt x="785" y="508"/>
                      </a:lnTo>
                      <a:lnTo>
                        <a:pt x="785" y="508"/>
                      </a:lnTo>
                      <a:lnTo>
                        <a:pt x="811" y="508"/>
                      </a:lnTo>
                      <a:lnTo>
                        <a:pt x="835" y="512"/>
                      </a:lnTo>
                      <a:lnTo>
                        <a:pt x="861" y="516"/>
                      </a:lnTo>
                      <a:lnTo>
                        <a:pt x="885" y="522"/>
                      </a:lnTo>
                      <a:lnTo>
                        <a:pt x="907" y="530"/>
                      </a:lnTo>
                      <a:lnTo>
                        <a:pt x="929" y="538"/>
                      </a:lnTo>
                      <a:lnTo>
                        <a:pt x="951" y="550"/>
                      </a:lnTo>
                      <a:lnTo>
                        <a:pt x="971" y="564"/>
                      </a:lnTo>
                      <a:lnTo>
                        <a:pt x="971" y="564"/>
                      </a:lnTo>
                      <a:lnTo>
                        <a:pt x="991" y="578"/>
                      </a:lnTo>
                      <a:lnTo>
                        <a:pt x="1007" y="592"/>
                      </a:lnTo>
                      <a:lnTo>
                        <a:pt x="1021" y="608"/>
                      </a:lnTo>
                      <a:lnTo>
                        <a:pt x="1031" y="624"/>
                      </a:lnTo>
                      <a:lnTo>
                        <a:pt x="1041" y="640"/>
                      </a:lnTo>
                      <a:lnTo>
                        <a:pt x="1047" y="656"/>
                      </a:lnTo>
                      <a:lnTo>
                        <a:pt x="1051" y="674"/>
                      </a:lnTo>
                      <a:lnTo>
                        <a:pt x="1051" y="692"/>
                      </a:lnTo>
                      <a:lnTo>
                        <a:pt x="1051" y="692"/>
                      </a:lnTo>
                      <a:lnTo>
                        <a:pt x="1051" y="712"/>
                      </a:lnTo>
                      <a:lnTo>
                        <a:pt x="1049" y="730"/>
                      </a:lnTo>
                      <a:lnTo>
                        <a:pt x="1045" y="748"/>
                      </a:lnTo>
                      <a:lnTo>
                        <a:pt x="1041" y="766"/>
                      </a:lnTo>
                      <a:lnTo>
                        <a:pt x="1035" y="782"/>
                      </a:lnTo>
                      <a:lnTo>
                        <a:pt x="1027" y="796"/>
                      </a:lnTo>
                      <a:lnTo>
                        <a:pt x="1019" y="810"/>
                      </a:lnTo>
                      <a:lnTo>
                        <a:pt x="1009" y="824"/>
                      </a:lnTo>
                      <a:lnTo>
                        <a:pt x="1009" y="824"/>
                      </a:lnTo>
                      <a:lnTo>
                        <a:pt x="997" y="836"/>
                      </a:lnTo>
                      <a:lnTo>
                        <a:pt x="983" y="848"/>
                      </a:lnTo>
                      <a:lnTo>
                        <a:pt x="951" y="874"/>
                      </a:lnTo>
                      <a:lnTo>
                        <a:pt x="911" y="898"/>
                      </a:lnTo>
                      <a:lnTo>
                        <a:pt x="863" y="920"/>
                      </a:lnTo>
                      <a:lnTo>
                        <a:pt x="863" y="920"/>
                      </a:lnTo>
                      <a:lnTo>
                        <a:pt x="829" y="938"/>
                      </a:lnTo>
                      <a:lnTo>
                        <a:pt x="797" y="956"/>
                      </a:lnTo>
                      <a:lnTo>
                        <a:pt x="765" y="976"/>
                      </a:lnTo>
                      <a:lnTo>
                        <a:pt x="733" y="998"/>
                      </a:lnTo>
                      <a:lnTo>
                        <a:pt x="703" y="1022"/>
                      </a:lnTo>
                      <a:lnTo>
                        <a:pt x="673" y="1050"/>
                      </a:lnTo>
                      <a:lnTo>
                        <a:pt x="643" y="1078"/>
                      </a:lnTo>
                      <a:lnTo>
                        <a:pt x="615" y="1110"/>
                      </a:lnTo>
                      <a:lnTo>
                        <a:pt x="615" y="1110"/>
                      </a:lnTo>
                      <a:lnTo>
                        <a:pt x="587" y="1141"/>
                      </a:lnTo>
                      <a:lnTo>
                        <a:pt x="565" y="1173"/>
                      </a:lnTo>
                      <a:lnTo>
                        <a:pt x="545" y="1207"/>
                      </a:lnTo>
                      <a:lnTo>
                        <a:pt x="529" y="1241"/>
                      </a:lnTo>
                      <a:lnTo>
                        <a:pt x="517" y="1275"/>
                      </a:lnTo>
                      <a:lnTo>
                        <a:pt x="509" y="1309"/>
                      </a:lnTo>
                      <a:lnTo>
                        <a:pt x="503" y="1345"/>
                      </a:lnTo>
                      <a:lnTo>
                        <a:pt x="501" y="1381"/>
                      </a:lnTo>
                      <a:lnTo>
                        <a:pt x="501" y="1459"/>
                      </a:lnTo>
                      <a:lnTo>
                        <a:pt x="501" y="1459"/>
                      </a:lnTo>
                      <a:lnTo>
                        <a:pt x="503" y="1475"/>
                      </a:lnTo>
                      <a:lnTo>
                        <a:pt x="505" y="1491"/>
                      </a:lnTo>
                      <a:lnTo>
                        <a:pt x="511" y="1507"/>
                      </a:lnTo>
                      <a:lnTo>
                        <a:pt x="519" y="1523"/>
                      </a:lnTo>
                      <a:lnTo>
                        <a:pt x="519" y="1523"/>
                      </a:lnTo>
                      <a:lnTo>
                        <a:pt x="529" y="1537"/>
                      </a:lnTo>
                      <a:lnTo>
                        <a:pt x="539" y="1547"/>
                      </a:lnTo>
                      <a:lnTo>
                        <a:pt x="551" y="1553"/>
                      </a:lnTo>
                      <a:lnTo>
                        <a:pt x="563" y="1555"/>
                      </a:lnTo>
                      <a:lnTo>
                        <a:pt x="981" y="1555"/>
                      </a:lnTo>
                      <a:lnTo>
                        <a:pt x="981" y="1555"/>
                      </a:lnTo>
                      <a:lnTo>
                        <a:pt x="995" y="1553"/>
                      </a:lnTo>
                      <a:lnTo>
                        <a:pt x="1007" y="1549"/>
                      </a:lnTo>
                      <a:lnTo>
                        <a:pt x="1019" y="1541"/>
                      </a:lnTo>
                      <a:lnTo>
                        <a:pt x="1029" y="1529"/>
                      </a:lnTo>
                      <a:lnTo>
                        <a:pt x="1029" y="1529"/>
                      </a:lnTo>
                      <a:lnTo>
                        <a:pt x="1039" y="1515"/>
                      </a:lnTo>
                      <a:lnTo>
                        <a:pt x="1045" y="1501"/>
                      </a:lnTo>
                      <a:lnTo>
                        <a:pt x="1049" y="1487"/>
                      </a:lnTo>
                      <a:lnTo>
                        <a:pt x="1051" y="1473"/>
                      </a:lnTo>
                      <a:lnTo>
                        <a:pt x="1051" y="1473"/>
                      </a:lnTo>
                      <a:lnTo>
                        <a:pt x="1051" y="1461"/>
                      </a:lnTo>
                      <a:lnTo>
                        <a:pt x="1053" y="1449"/>
                      </a:lnTo>
                      <a:lnTo>
                        <a:pt x="1063" y="1421"/>
                      </a:lnTo>
                      <a:lnTo>
                        <a:pt x="1077" y="1391"/>
                      </a:lnTo>
                      <a:lnTo>
                        <a:pt x="1097" y="1355"/>
                      </a:lnTo>
                      <a:lnTo>
                        <a:pt x="1097" y="1355"/>
                      </a:lnTo>
                      <a:lnTo>
                        <a:pt x="1111" y="1339"/>
                      </a:lnTo>
                      <a:lnTo>
                        <a:pt x="1123" y="1321"/>
                      </a:lnTo>
                      <a:lnTo>
                        <a:pt x="1137" y="1305"/>
                      </a:lnTo>
                      <a:lnTo>
                        <a:pt x="1151" y="1291"/>
                      </a:lnTo>
                      <a:lnTo>
                        <a:pt x="1167" y="1277"/>
                      </a:lnTo>
                      <a:lnTo>
                        <a:pt x="1183" y="1265"/>
                      </a:lnTo>
                      <a:lnTo>
                        <a:pt x="1199" y="1253"/>
                      </a:lnTo>
                      <a:lnTo>
                        <a:pt x="1218" y="1243"/>
                      </a:lnTo>
                      <a:lnTo>
                        <a:pt x="1218" y="1243"/>
                      </a:lnTo>
                      <a:lnTo>
                        <a:pt x="1324" y="1181"/>
                      </a:lnTo>
                      <a:lnTo>
                        <a:pt x="1324" y="1181"/>
                      </a:lnTo>
                      <a:lnTo>
                        <a:pt x="1344" y="1167"/>
                      </a:lnTo>
                      <a:lnTo>
                        <a:pt x="1368" y="1151"/>
                      </a:lnTo>
                      <a:lnTo>
                        <a:pt x="1424" y="1106"/>
                      </a:lnTo>
                      <a:lnTo>
                        <a:pt x="1424" y="1106"/>
                      </a:lnTo>
                      <a:lnTo>
                        <a:pt x="1452" y="1080"/>
                      </a:lnTo>
                      <a:lnTo>
                        <a:pt x="1478" y="1054"/>
                      </a:lnTo>
                      <a:lnTo>
                        <a:pt x="1500" y="1030"/>
                      </a:lnTo>
                      <a:lnTo>
                        <a:pt x="1520" y="1004"/>
                      </a:lnTo>
                      <a:lnTo>
                        <a:pt x="1520" y="1004"/>
                      </a:lnTo>
                      <a:lnTo>
                        <a:pt x="1536" y="976"/>
                      </a:lnTo>
                      <a:lnTo>
                        <a:pt x="1552" y="944"/>
                      </a:lnTo>
                      <a:lnTo>
                        <a:pt x="1566" y="910"/>
                      </a:lnTo>
                      <a:lnTo>
                        <a:pt x="1580" y="870"/>
                      </a:lnTo>
                      <a:lnTo>
                        <a:pt x="1580" y="870"/>
                      </a:lnTo>
                      <a:lnTo>
                        <a:pt x="1592" y="828"/>
                      </a:lnTo>
                      <a:lnTo>
                        <a:pt x="1600" y="786"/>
                      </a:lnTo>
                      <a:lnTo>
                        <a:pt x="1606" y="742"/>
                      </a:lnTo>
                      <a:lnTo>
                        <a:pt x="1606" y="696"/>
                      </a:lnTo>
                      <a:lnTo>
                        <a:pt x="1606" y="696"/>
                      </a:lnTo>
                      <a:lnTo>
                        <a:pt x="1606" y="660"/>
                      </a:lnTo>
                      <a:lnTo>
                        <a:pt x="1602" y="624"/>
                      </a:lnTo>
                      <a:lnTo>
                        <a:pt x="1596" y="588"/>
                      </a:lnTo>
                      <a:lnTo>
                        <a:pt x="1590" y="554"/>
                      </a:lnTo>
                      <a:lnTo>
                        <a:pt x="1580" y="520"/>
                      </a:lnTo>
                      <a:lnTo>
                        <a:pt x="1566" y="486"/>
                      </a:lnTo>
                      <a:lnTo>
                        <a:pt x="1552" y="452"/>
                      </a:lnTo>
                      <a:lnTo>
                        <a:pt x="1536" y="420"/>
                      </a:lnTo>
                      <a:lnTo>
                        <a:pt x="1536" y="420"/>
                      </a:lnTo>
                      <a:close/>
                      <a:moveTo>
                        <a:pt x="1536" y="420"/>
                      </a:moveTo>
                      <a:lnTo>
                        <a:pt x="1536" y="4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innerShdw blurRad="63500" dist="50800" dir="13500000">
                    <a:prstClr val="black">
                      <a:alpha val="22000"/>
                    </a:prstClr>
                  </a:inn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89" name="Freeform 6"/>
              <p:cNvSpPr>
                <a:spLocks/>
              </p:cNvSpPr>
              <p:nvPr/>
            </p:nvSpPr>
            <p:spPr bwMode="auto">
              <a:xfrm>
                <a:off x="10331450" y="2053678"/>
                <a:ext cx="1017588" cy="45719"/>
              </a:xfrm>
              <a:custGeom>
                <a:avLst/>
                <a:gdLst>
                  <a:gd name="T0" fmla="*/ 0 w 2047"/>
                  <a:gd name="T1" fmla="*/ 0 h 48"/>
                  <a:gd name="T2" fmla="*/ 58 w 2047"/>
                  <a:gd name="T3" fmla="*/ 8 h 48"/>
                  <a:gd name="T4" fmla="*/ 114 w 2047"/>
                  <a:gd name="T5" fmla="*/ 24 h 48"/>
                  <a:gd name="T6" fmla="*/ 171 w 2047"/>
                  <a:gd name="T7" fmla="*/ 42 h 48"/>
                  <a:gd name="T8" fmla="*/ 225 w 2047"/>
                  <a:gd name="T9" fmla="*/ 48 h 48"/>
                  <a:gd name="T10" fmla="*/ 255 w 2047"/>
                  <a:gd name="T11" fmla="*/ 46 h 48"/>
                  <a:gd name="T12" fmla="*/ 313 w 2047"/>
                  <a:gd name="T13" fmla="*/ 34 h 48"/>
                  <a:gd name="T14" fmla="*/ 371 w 2047"/>
                  <a:gd name="T15" fmla="*/ 16 h 48"/>
                  <a:gd name="T16" fmla="*/ 427 w 2047"/>
                  <a:gd name="T17" fmla="*/ 2 h 48"/>
                  <a:gd name="T18" fmla="*/ 453 w 2047"/>
                  <a:gd name="T19" fmla="*/ 0 h 48"/>
                  <a:gd name="T20" fmla="*/ 513 w 2047"/>
                  <a:gd name="T21" fmla="*/ 8 h 48"/>
                  <a:gd name="T22" fmla="*/ 569 w 2047"/>
                  <a:gd name="T23" fmla="*/ 24 h 48"/>
                  <a:gd name="T24" fmla="*/ 627 w 2047"/>
                  <a:gd name="T25" fmla="*/ 42 h 48"/>
                  <a:gd name="T26" fmla="*/ 681 w 2047"/>
                  <a:gd name="T27" fmla="*/ 48 h 48"/>
                  <a:gd name="T28" fmla="*/ 711 w 2047"/>
                  <a:gd name="T29" fmla="*/ 46 h 48"/>
                  <a:gd name="T30" fmla="*/ 769 w 2047"/>
                  <a:gd name="T31" fmla="*/ 34 h 48"/>
                  <a:gd name="T32" fmla="*/ 827 w 2047"/>
                  <a:gd name="T33" fmla="*/ 16 h 48"/>
                  <a:gd name="T34" fmla="*/ 881 w 2047"/>
                  <a:gd name="T35" fmla="*/ 2 h 48"/>
                  <a:gd name="T36" fmla="*/ 909 w 2047"/>
                  <a:gd name="T37" fmla="*/ 0 h 48"/>
                  <a:gd name="T38" fmla="*/ 969 w 2047"/>
                  <a:gd name="T39" fmla="*/ 8 h 48"/>
                  <a:gd name="T40" fmla="*/ 1027 w 2047"/>
                  <a:gd name="T41" fmla="*/ 24 h 48"/>
                  <a:gd name="T42" fmla="*/ 1083 w 2047"/>
                  <a:gd name="T43" fmla="*/ 42 h 48"/>
                  <a:gd name="T44" fmla="*/ 1137 w 2047"/>
                  <a:gd name="T45" fmla="*/ 48 h 48"/>
                  <a:gd name="T46" fmla="*/ 1167 w 2047"/>
                  <a:gd name="T47" fmla="*/ 46 h 48"/>
                  <a:gd name="T48" fmla="*/ 1227 w 2047"/>
                  <a:gd name="T49" fmla="*/ 34 h 48"/>
                  <a:gd name="T50" fmla="*/ 1283 w 2047"/>
                  <a:gd name="T51" fmla="*/ 16 h 48"/>
                  <a:gd name="T52" fmla="*/ 1339 w 2047"/>
                  <a:gd name="T53" fmla="*/ 2 h 48"/>
                  <a:gd name="T54" fmla="*/ 1365 w 2047"/>
                  <a:gd name="T55" fmla="*/ 0 h 48"/>
                  <a:gd name="T56" fmla="*/ 1427 w 2047"/>
                  <a:gd name="T57" fmla="*/ 8 h 48"/>
                  <a:gd name="T58" fmla="*/ 1485 w 2047"/>
                  <a:gd name="T59" fmla="*/ 24 h 48"/>
                  <a:gd name="T60" fmla="*/ 1541 w 2047"/>
                  <a:gd name="T61" fmla="*/ 42 h 48"/>
                  <a:gd name="T62" fmla="*/ 1593 w 2047"/>
                  <a:gd name="T63" fmla="*/ 48 h 48"/>
                  <a:gd name="T64" fmla="*/ 1625 w 2047"/>
                  <a:gd name="T65" fmla="*/ 46 h 48"/>
                  <a:gd name="T66" fmla="*/ 1687 w 2047"/>
                  <a:gd name="T67" fmla="*/ 34 h 48"/>
                  <a:gd name="T68" fmla="*/ 1771 w 2047"/>
                  <a:gd name="T69" fmla="*/ 8 h 48"/>
                  <a:gd name="T70" fmla="*/ 1821 w 2047"/>
                  <a:gd name="T71" fmla="*/ 0 h 48"/>
                  <a:gd name="T72" fmla="*/ 1847 w 2047"/>
                  <a:gd name="T73" fmla="*/ 2 h 48"/>
                  <a:gd name="T74" fmla="*/ 1889 w 2047"/>
                  <a:gd name="T75" fmla="*/ 4 h 48"/>
                  <a:gd name="T76" fmla="*/ 1931 w 2047"/>
                  <a:gd name="T77" fmla="*/ 16 h 48"/>
                  <a:gd name="T78" fmla="*/ 1967 w 2047"/>
                  <a:gd name="T79" fmla="*/ 34 h 48"/>
                  <a:gd name="T80" fmla="*/ 1999 w 2047"/>
                  <a:gd name="T81" fmla="*/ 44 h 48"/>
                  <a:gd name="T82" fmla="*/ 2029 w 2047"/>
                  <a:gd name="T8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7" h="48">
                    <a:moveTo>
                      <a:pt x="0" y="0"/>
                    </a:moveTo>
                    <a:lnTo>
                      <a:pt x="0" y="0"/>
                    </a:lnTo>
                    <a:lnTo>
                      <a:pt x="28" y="2"/>
                    </a:lnTo>
                    <a:lnTo>
                      <a:pt x="58" y="8"/>
                    </a:lnTo>
                    <a:lnTo>
                      <a:pt x="86" y="16"/>
                    </a:lnTo>
                    <a:lnTo>
                      <a:pt x="114" y="24"/>
                    </a:lnTo>
                    <a:lnTo>
                      <a:pt x="144" y="34"/>
                    </a:lnTo>
                    <a:lnTo>
                      <a:pt x="171" y="42"/>
                    </a:lnTo>
                    <a:lnTo>
                      <a:pt x="199" y="46"/>
                    </a:lnTo>
                    <a:lnTo>
                      <a:pt x="225" y="48"/>
                    </a:lnTo>
                    <a:lnTo>
                      <a:pt x="225" y="48"/>
                    </a:lnTo>
                    <a:lnTo>
                      <a:pt x="255" y="46"/>
                    </a:lnTo>
                    <a:lnTo>
                      <a:pt x="285" y="42"/>
                    </a:lnTo>
                    <a:lnTo>
                      <a:pt x="313" y="34"/>
                    </a:lnTo>
                    <a:lnTo>
                      <a:pt x="341" y="24"/>
                    </a:lnTo>
                    <a:lnTo>
                      <a:pt x="371" y="16"/>
                    </a:lnTo>
                    <a:lnTo>
                      <a:pt x="399" y="8"/>
                    </a:lnTo>
                    <a:lnTo>
                      <a:pt x="427" y="2"/>
                    </a:lnTo>
                    <a:lnTo>
                      <a:pt x="453" y="0"/>
                    </a:lnTo>
                    <a:lnTo>
                      <a:pt x="453" y="0"/>
                    </a:lnTo>
                    <a:lnTo>
                      <a:pt x="483" y="2"/>
                    </a:lnTo>
                    <a:lnTo>
                      <a:pt x="513" y="8"/>
                    </a:lnTo>
                    <a:lnTo>
                      <a:pt x="541" y="16"/>
                    </a:lnTo>
                    <a:lnTo>
                      <a:pt x="569" y="24"/>
                    </a:lnTo>
                    <a:lnTo>
                      <a:pt x="599" y="34"/>
                    </a:lnTo>
                    <a:lnTo>
                      <a:pt x="627" y="42"/>
                    </a:lnTo>
                    <a:lnTo>
                      <a:pt x="653" y="46"/>
                    </a:lnTo>
                    <a:lnTo>
                      <a:pt x="681" y="48"/>
                    </a:lnTo>
                    <a:lnTo>
                      <a:pt x="681" y="48"/>
                    </a:lnTo>
                    <a:lnTo>
                      <a:pt x="711" y="46"/>
                    </a:lnTo>
                    <a:lnTo>
                      <a:pt x="741" y="42"/>
                    </a:lnTo>
                    <a:lnTo>
                      <a:pt x="769" y="34"/>
                    </a:lnTo>
                    <a:lnTo>
                      <a:pt x="799" y="24"/>
                    </a:lnTo>
                    <a:lnTo>
                      <a:pt x="827" y="16"/>
                    </a:lnTo>
                    <a:lnTo>
                      <a:pt x="855" y="8"/>
                    </a:lnTo>
                    <a:lnTo>
                      <a:pt x="881" y="2"/>
                    </a:lnTo>
                    <a:lnTo>
                      <a:pt x="909" y="0"/>
                    </a:lnTo>
                    <a:lnTo>
                      <a:pt x="909" y="0"/>
                    </a:lnTo>
                    <a:lnTo>
                      <a:pt x="939" y="2"/>
                    </a:lnTo>
                    <a:lnTo>
                      <a:pt x="969" y="8"/>
                    </a:lnTo>
                    <a:lnTo>
                      <a:pt x="997" y="16"/>
                    </a:lnTo>
                    <a:lnTo>
                      <a:pt x="1027" y="24"/>
                    </a:lnTo>
                    <a:lnTo>
                      <a:pt x="1055" y="34"/>
                    </a:lnTo>
                    <a:lnTo>
                      <a:pt x="1083" y="42"/>
                    </a:lnTo>
                    <a:lnTo>
                      <a:pt x="1109" y="46"/>
                    </a:lnTo>
                    <a:lnTo>
                      <a:pt x="1137" y="48"/>
                    </a:lnTo>
                    <a:lnTo>
                      <a:pt x="1137" y="48"/>
                    </a:lnTo>
                    <a:lnTo>
                      <a:pt x="1167" y="46"/>
                    </a:lnTo>
                    <a:lnTo>
                      <a:pt x="1197" y="42"/>
                    </a:lnTo>
                    <a:lnTo>
                      <a:pt x="1227" y="34"/>
                    </a:lnTo>
                    <a:lnTo>
                      <a:pt x="1255" y="24"/>
                    </a:lnTo>
                    <a:lnTo>
                      <a:pt x="1283" y="16"/>
                    </a:lnTo>
                    <a:lnTo>
                      <a:pt x="1311" y="8"/>
                    </a:lnTo>
                    <a:lnTo>
                      <a:pt x="1339" y="2"/>
                    </a:lnTo>
                    <a:lnTo>
                      <a:pt x="1365" y="0"/>
                    </a:lnTo>
                    <a:lnTo>
                      <a:pt x="1365" y="0"/>
                    </a:lnTo>
                    <a:lnTo>
                      <a:pt x="1395" y="2"/>
                    </a:lnTo>
                    <a:lnTo>
                      <a:pt x="1427" y="8"/>
                    </a:lnTo>
                    <a:lnTo>
                      <a:pt x="1455" y="16"/>
                    </a:lnTo>
                    <a:lnTo>
                      <a:pt x="1485" y="24"/>
                    </a:lnTo>
                    <a:lnTo>
                      <a:pt x="1513" y="34"/>
                    </a:lnTo>
                    <a:lnTo>
                      <a:pt x="1541" y="42"/>
                    </a:lnTo>
                    <a:lnTo>
                      <a:pt x="1567" y="46"/>
                    </a:lnTo>
                    <a:lnTo>
                      <a:pt x="1593" y="48"/>
                    </a:lnTo>
                    <a:lnTo>
                      <a:pt x="1593" y="48"/>
                    </a:lnTo>
                    <a:lnTo>
                      <a:pt x="1625" y="46"/>
                    </a:lnTo>
                    <a:lnTo>
                      <a:pt x="1657" y="42"/>
                    </a:lnTo>
                    <a:lnTo>
                      <a:pt x="1687" y="34"/>
                    </a:lnTo>
                    <a:lnTo>
                      <a:pt x="1717" y="24"/>
                    </a:lnTo>
                    <a:lnTo>
                      <a:pt x="1771" y="8"/>
                    </a:lnTo>
                    <a:lnTo>
                      <a:pt x="1797" y="2"/>
                    </a:lnTo>
                    <a:lnTo>
                      <a:pt x="1821" y="0"/>
                    </a:lnTo>
                    <a:lnTo>
                      <a:pt x="1821" y="0"/>
                    </a:lnTo>
                    <a:lnTo>
                      <a:pt x="1847" y="2"/>
                    </a:lnTo>
                    <a:lnTo>
                      <a:pt x="1871" y="2"/>
                    </a:lnTo>
                    <a:lnTo>
                      <a:pt x="1889" y="4"/>
                    </a:lnTo>
                    <a:lnTo>
                      <a:pt x="1905" y="8"/>
                    </a:lnTo>
                    <a:lnTo>
                      <a:pt x="1931" y="16"/>
                    </a:lnTo>
                    <a:lnTo>
                      <a:pt x="1949" y="24"/>
                    </a:lnTo>
                    <a:lnTo>
                      <a:pt x="1967" y="34"/>
                    </a:lnTo>
                    <a:lnTo>
                      <a:pt x="1987" y="42"/>
                    </a:lnTo>
                    <a:lnTo>
                      <a:pt x="1999" y="44"/>
                    </a:lnTo>
                    <a:lnTo>
                      <a:pt x="2011" y="46"/>
                    </a:lnTo>
                    <a:lnTo>
                      <a:pt x="2029" y="48"/>
                    </a:lnTo>
                    <a:lnTo>
                      <a:pt x="2047" y="48"/>
                    </a:lnTo>
                  </a:path>
                </a:pathLst>
              </a:custGeom>
              <a:noFill/>
              <a:ln w="38100" cap="rnd">
                <a:solidFill>
                  <a:srgbClr val="1D1F3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94" name="Arc 93"/>
          <p:cNvSpPr/>
          <p:nvPr/>
        </p:nvSpPr>
        <p:spPr>
          <a:xfrm>
            <a:off x="-2650268" y="-1"/>
            <a:ext cx="6193972" cy="6193970"/>
          </a:xfrm>
          <a:prstGeom prst="arc">
            <a:avLst>
              <a:gd name="adj1" fmla="val 16200000"/>
              <a:gd name="adj2" fmla="val 5930065"/>
            </a:avLst>
          </a:prstGeom>
          <a:noFill/>
          <a:ln w="6350">
            <a:solidFill>
              <a:schemeClr val="bg1">
                <a:alpha val="2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c 94"/>
          <p:cNvSpPr/>
          <p:nvPr/>
        </p:nvSpPr>
        <p:spPr>
          <a:xfrm>
            <a:off x="-2650268" y="332015"/>
            <a:ext cx="6193972" cy="6193970"/>
          </a:xfrm>
          <a:prstGeom prst="arc">
            <a:avLst>
              <a:gd name="adj1" fmla="val 15715326"/>
              <a:gd name="adj2" fmla="val 5930065"/>
            </a:avLst>
          </a:prstGeom>
          <a:noFill/>
          <a:ln w="6350">
            <a:solidFill>
              <a:schemeClr val="bg1">
                <a:alpha val="2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838200" y="2492369"/>
            <a:ext cx="2602302" cy="75996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>
                <a:solidFill>
                  <a:schemeClr val="bg1"/>
                </a:solidFill>
              </a:rPr>
              <a:t>QUESTION TEMPLATE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51442" y="3468377"/>
            <a:ext cx="1798486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do </a:t>
            </a:r>
            <a:r>
              <a:rPr lang="en-US" sz="1400" dirty="0" err="1">
                <a:solidFill>
                  <a:schemeClr val="bg1"/>
                </a:solidFill>
              </a:rPr>
              <a:t>eiusmod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tempor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incididunt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labore</a:t>
            </a:r>
            <a:r>
              <a:rPr lang="en-US" sz="1400" dirty="0">
                <a:solidFill>
                  <a:schemeClr val="bg1"/>
                </a:solidFill>
              </a:rPr>
              <a:t> et </a:t>
            </a:r>
            <a:r>
              <a:rPr lang="en-US" sz="1400" dirty="0" err="1">
                <a:solidFill>
                  <a:schemeClr val="bg1"/>
                </a:solidFill>
              </a:rPr>
              <a:t>dolore</a:t>
            </a:r>
            <a:r>
              <a:rPr lang="en-US" sz="1400" dirty="0">
                <a:solidFill>
                  <a:schemeClr val="bg1"/>
                </a:solidFill>
              </a:rPr>
              <a:t> magna </a:t>
            </a:r>
            <a:r>
              <a:rPr lang="en-US" sz="1400" dirty="0" err="1">
                <a:solidFill>
                  <a:schemeClr val="bg1"/>
                </a:solidFill>
              </a:rPr>
              <a:t>aliqua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3121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2253898" y="2637845"/>
            <a:ext cx="2839050" cy="2839048"/>
          </a:xfrm>
          <a:prstGeom prst="ellipse">
            <a:avLst/>
          </a:prstGeom>
          <a:gradFill>
            <a:gsLst>
              <a:gs pos="0">
                <a:srgbClr val="02CEA0">
                  <a:alpha val="84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TEMPLATE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059" r="12059"/>
          <a:stretch/>
        </p:blipFill>
        <p:spPr>
          <a:xfrm>
            <a:off x="211688" y="953150"/>
            <a:ext cx="4217136" cy="5904849"/>
          </a:xfrm>
          <a:prstGeom prst="rect">
            <a:avLst/>
          </a:prstGeom>
        </p:spPr>
      </p:pic>
      <p:sp>
        <p:nvSpPr>
          <p:cNvPr id="5" name="Arc 4"/>
          <p:cNvSpPr/>
          <p:nvPr/>
        </p:nvSpPr>
        <p:spPr>
          <a:xfrm>
            <a:off x="2056386" y="2440333"/>
            <a:ext cx="3234072" cy="3234071"/>
          </a:xfrm>
          <a:prstGeom prst="arc">
            <a:avLst>
              <a:gd name="adj1" fmla="val 17928423"/>
              <a:gd name="adj2" fmla="val 3679945"/>
            </a:avLst>
          </a:prstGeom>
          <a:ln w="63500" cap="rnd">
            <a:gradFill>
              <a:gsLst>
                <a:gs pos="100000">
                  <a:srgbClr val="1D1F3A"/>
                </a:gs>
                <a:gs pos="0">
                  <a:srgbClr val="02CEA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55144" y="2524149"/>
            <a:ext cx="227389" cy="227389"/>
          </a:xfrm>
          <a:prstGeom prst="ellipse">
            <a:avLst/>
          </a:prstGeom>
          <a:solidFill>
            <a:srgbClr val="1D1F3A"/>
          </a:solidFill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089681" y="3470499"/>
            <a:ext cx="227389" cy="227389"/>
          </a:xfrm>
          <a:prstGeom prst="ellipse">
            <a:avLst/>
          </a:prstGeom>
          <a:solidFill>
            <a:srgbClr val="1D1F3A"/>
          </a:solidFill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89681" y="4416849"/>
            <a:ext cx="227389" cy="227389"/>
          </a:xfrm>
          <a:prstGeom prst="ellipse">
            <a:avLst/>
          </a:prstGeom>
          <a:solidFill>
            <a:srgbClr val="1D1F3A"/>
          </a:solidFill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355144" y="5363199"/>
            <a:ext cx="227389" cy="227389"/>
          </a:xfrm>
          <a:prstGeom prst="ellipse">
            <a:avLst/>
          </a:prstGeom>
          <a:solidFill>
            <a:srgbClr val="1D1F3A"/>
          </a:solidFill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562967" y="2637843"/>
            <a:ext cx="1632488" cy="0"/>
          </a:xfrm>
          <a:prstGeom prst="line">
            <a:avLst/>
          </a:prstGeom>
          <a:ln>
            <a:solidFill>
              <a:srgbClr val="1D1F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248767" y="3584193"/>
            <a:ext cx="946688" cy="0"/>
          </a:xfrm>
          <a:prstGeom prst="line">
            <a:avLst/>
          </a:prstGeom>
          <a:ln>
            <a:solidFill>
              <a:srgbClr val="1D1F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48767" y="4530543"/>
            <a:ext cx="946688" cy="0"/>
          </a:xfrm>
          <a:prstGeom prst="line">
            <a:avLst/>
          </a:prstGeom>
          <a:ln>
            <a:solidFill>
              <a:srgbClr val="1D1F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524867" y="5476893"/>
            <a:ext cx="1670588" cy="0"/>
          </a:xfrm>
          <a:prstGeom prst="line">
            <a:avLst/>
          </a:prstGeom>
          <a:ln>
            <a:solidFill>
              <a:srgbClr val="1D1F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74197" y="2217441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74723" y="2422399"/>
            <a:ext cx="457907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4197" y="3168694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74723" y="3374084"/>
            <a:ext cx="457907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4197" y="4119947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74723" y="4311318"/>
            <a:ext cx="457907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4197" y="5063830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74723" y="5259561"/>
            <a:ext cx="457907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176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10" t="4439" r="4871" b="4439"/>
          <a:stretch>
            <a:fillRect/>
          </a:stretch>
        </p:blipFill>
        <p:spPr>
          <a:xfrm>
            <a:off x="1" y="304428"/>
            <a:ext cx="3873359" cy="6249150"/>
          </a:xfrm>
          <a:custGeom>
            <a:avLst/>
            <a:gdLst>
              <a:gd name="connsiteX0" fmla="*/ 0 w 3873359"/>
              <a:gd name="connsiteY0" fmla="*/ 0 h 6249150"/>
              <a:gd name="connsiteX1" fmla="*/ 748784 w 3873359"/>
              <a:gd name="connsiteY1" fmla="*/ 0 h 6249150"/>
              <a:gd name="connsiteX2" fmla="*/ 3873359 w 3873359"/>
              <a:gd name="connsiteY2" fmla="*/ 3124575 h 6249150"/>
              <a:gd name="connsiteX3" fmla="*/ 748784 w 3873359"/>
              <a:gd name="connsiteY3" fmla="*/ 6249150 h 6249150"/>
              <a:gd name="connsiteX4" fmla="*/ 0 w 3873359"/>
              <a:gd name="connsiteY4" fmla="*/ 6249150 h 624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3359" h="6249150">
                <a:moveTo>
                  <a:pt x="0" y="0"/>
                </a:moveTo>
                <a:lnTo>
                  <a:pt x="748784" y="0"/>
                </a:lnTo>
                <a:cubicBezTo>
                  <a:pt x="2474439" y="0"/>
                  <a:pt x="3873359" y="1398920"/>
                  <a:pt x="3873359" y="3124575"/>
                </a:cubicBezTo>
                <a:cubicBezTo>
                  <a:pt x="3873359" y="4850230"/>
                  <a:pt x="2474439" y="6249150"/>
                  <a:pt x="748784" y="6249150"/>
                </a:cubicBezTo>
                <a:lnTo>
                  <a:pt x="0" y="6249150"/>
                </a:lnTo>
                <a:close/>
              </a:path>
            </a:pathLst>
          </a:custGeom>
        </p:spPr>
      </p:pic>
      <p:grpSp>
        <p:nvGrpSpPr>
          <p:cNvPr id="66" name="Group 65"/>
          <p:cNvGrpSpPr/>
          <p:nvPr/>
        </p:nvGrpSpPr>
        <p:grpSpPr>
          <a:xfrm>
            <a:off x="4318766" y="1534011"/>
            <a:ext cx="6857234" cy="3789978"/>
            <a:chOff x="2373531" y="2085975"/>
            <a:chExt cx="7444938" cy="4114800"/>
          </a:xfrm>
        </p:grpSpPr>
        <p:grpSp>
          <p:nvGrpSpPr>
            <p:cNvPr id="9" name="Group 8"/>
            <p:cNvGrpSpPr/>
            <p:nvPr/>
          </p:nvGrpSpPr>
          <p:grpSpPr>
            <a:xfrm>
              <a:off x="2765861" y="2478305"/>
              <a:ext cx="6660277" cy="3330139"/>
              <a:chOff x="2133600" y="2209800"/>
              <a:chExt cx="8229600" cy="4114800"/>
            </a:xfrm>
          </p:grpSpPr>
          <p:sp>
            <p:nvSpPr>
              <p:cNvPr id="7" name="Arc 6"/>
              <p:cNvSpPr/>
              <p:nvPr/>
            </p:nvSpPr>
            <p:spPr>
              <a:xfrm>
                <a:off x="2133600" y="2209800"/>
                <a:ext cx="4114800" cy="4114800"/>
              </a:xfrm>
              <a:prstGeom prst="arc">
                <a:avLst>
                  <a:gd name="adj1" fmla="val 10869078"/>
                  <a:gd name="adj2" fmla="val 0"/>
                </a:avLst>
              </a:prstGeom>
              <a:ln w="12700" cap="rnd">
                <a:solidFill>
                  <a:srgbClr val="0CC59B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Arc 7"/>
              <p:cNvSpPr/>
              <p:nvPr/>
            </p:nvSpPr>
            <p:spPr>
              <a:xfrm flipV="1">
                <a:off x="6248400" y="2209800"/>
                <a:ext cx="4114800" cy="4114800"/>
              </a:xfrm>
              <a:prstGeom prst="arc">
                <a:avLst>
                  <a:gd name="adj1" fmla="val 10792705"/>
                  <a:gd name="adj2" fmla="val 0"/>
                </a:avLst>
              </a:prstGeom>
              <a:ln w="12700" cap="rnd">
                <a:solidFill>
                  <a:srgbClr val="0CC59B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Arc 10"/>
            <p:cNvSpPr/>
            <p:nvPr/>
          </p:nvSpPr>
          <p:spPr>
            <a:xfrm>
              <a:off x="2373531" y="2085975"/>
              <a:ext cx="4114799" cy="4114800"/>
            </a:xfrm>
            <a:prstGeom prst="arc">
              <a:avLst>
                <a:gd name="adj1" fmla="val 2887915"/>
                <a:gd name="adj2" fmla="val 0"/>
              </a:avLst>
            </a:prstGeom>
            <a:ln w="25400" cap="rnd">
              <a:gradFill>
                <a:gsLst>
                  <a:gs pos="0">
                    <a:srgbClr val="0CC59B"/>
                  </a:gs>
                  <a:gs pos="100000">
                    <a:srgbClr val="1D1F3A"/>
                  </a:gs>
                </a:gsLst>
                <a:lin ang="5400000" scaled="1"/>
              </a:gra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c 11"/>
            <p:cNvSpPr/>
            <p:nvPr/>
          </p:nvSpPr>
          <p:spPr>
            <a:xfrm flipV="1">
              <a:off x="5703670" y="2085975"/>
              <a:ext cx="4114799" cy="4114800"/>
            </a:xfrm>
            <a:prstGeom prst="arc">
              <a:avLst>
                <a:gd name="adj1" fmla="val 10792705"/>
                <a:gd name="adj2" fmla="val 7425169"/>
              </a:avLst>
            </a:prstGeom>
            <a:ln w="25400" cap="rnd">
              <a:gradFill>
                <a:gsLst>
                  <a:gs pos="0">
                    <a:srgbClr val="0CC59B"/>
                  </a:gs>
                  <a:gs pos="100000">
                    <a:srgbClr val="1D1F3A"/>
                  </a:gs>
                </a:gsLst>
                <a:lin ang="5400000" scaled="1"/>
              </a:gra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6488330" y="4152900"/>
              <a:ext cx="217270" cy="0"/>
            </a:xfrm>
            <a:prstGeom prst="line">
              <a:avLst/>
            </a:prstGeom>
            <a:ln w="25400" cap="rnd">
              <a:gradFill>
                <a:gsLst>
                  <a:gs pos="0">
                    <a:srgbClr val="0CC59B"/>
                  </a:gs>
                  <a:gs pos="100000">
                    <a:srgbClr val="1D1F3A"/>
                  </a:gs>
                </a:gsLst>
                <a:lin ang="3600000" scaled="0"/>
              </a:gra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111727" y="3035292"/>
              <a:ext cx="638405" cy="590593"/>
            </a:xfrm>
            <a:custGeom>
              <a:avLst/>
              <a:gdLst>
                <a:gd name="T0" fmla="*/ 48 w 96"/>
                <a:gd name="T1" fmla="*/ 0 h 89"/>
                <a:gd name="T2" fmla="*/ 0 w 96"/>
                <a:gd name="T3" fmla="*/ 39 h 89"/>
                <a:gd name="T4" fmla="*/ 13 w 96"/>
                <a:gd name="T5" fmla="*/ 66 h 89"/>
                <a:gd name="T6" fmla="*/ 4 w 96"/>
                <a:gd name="T7" fmla="*/ 86 h 89"/>
                <a:gd name="T8" fmla="*/ 4 w 96"/>
                <a:gd name="T9" fmla="*/ 88 h 89"/>
                <a:gd name="T10" fmla="*/ 5 w 96"/>
                <a:gd name="T11" fmla="*/ 89 h 89"/>
                <a:gd name="T12" fmla="*/ 6 w 96"/>
                <a:gd name="T13" fmla="*/ 88 h 89"/>
                <a:gd name="T14" fmla="*/ 32 w 96"/>
                <a:gd name="T15" fmla="*/ 76 h 89"/>
                <a:gd name="T16" fmla="*/ 48 w 96"/>
                <a:gd name="T17" fmla="*/ 79 h 89"/>
                <a:gd name="T18" fmla="*/ 96 w 96"/>
                <a:gd name="T19" fmla="*/ 39 h 89"/>
                <a:gd name="T20" fmla="*/ 48 w 96"/>
                <a:gd name="T21" fmla="*/ 0 h 89"/>
                <a:gd name="T22" fmla="*/ 50 w 96"/>
                <a:gd name="T23" fmla="*/ 62 h 89"/>
                <a:gd name="T24" fmla="*/ 46 w 96"/>
                <a:gd name="T25" fmla="*/ 58 h 89"/>
                <a:gd name="T26" fmla="*/ 50 w 96"/>
                <a:gd name="T27" fmla="*/ 54 h 89"/>
                <a:gd name="T28" fmla="*/ 54 w 96"/>
                <a:gd name="T29" fmla="*/ 58 h 89"/>
                <a:gd name="T30" fmla="*/ 50 w 96"/>
                <a:gd name="T31" fmla="*/ 62 h 89"/>
                <a:gd name="T32" fmla="*/ 52 w 96"/>
                <a:gd name="T33" fmla="*/ 45 h 89"/>
                <a:gd name="T34" fmla="*/ 52 w 96"/>
                <a:gd name="T35" fmla="*/ 49 h 89"/>
                <a:gd name="T36" fmla="*/ 50 w 96"/>
                <a:gd name="T37" fmla="*/ 51 h 89"/>
                <a:gd name="T38" fmla="*/ 48 w 96"/>
                <a:gd name="T39" fmla="*/ 49 h 89"/>
                <a:gd name="T40" fmla="*/ 48 w 96"/>
                <a:gd name="T41" fmla="*/ 44 h 89"/>
                <a:gd name="T42" fmla="*/ 50 w 96"/>
                <a:gd name="T43" fmla="*/ 42 h 89"/>
                <a:gd name="T44" fmla="*/ 60 w 96"/>
                <a:gd name="T45" fmla="*/ 32 h 89"/>
                <a:gd name="T46" fmla="*/ 50 w 96"/>
                <a:gd name="T47" fmla="*/ 22 h 89"/>
                <a:gd name="T48" fmla="*/ 40 w 96"/>
                <a:gd name="T49" fmla="*/ 32 h 89"/>
                <a:gd name="T50" fmla="*/ 38 w 96"/>
                <a:gd name="T51" fmla="*/ 34 h 89"/>
                <a:gd name="T52" fmla="*/ 36 w 96"/>
                <a:gd name="T53" fmla="*/ 32 h 89"/>
                <a:gd name="T54" fmla="*/ 50 w 96"/>
                <a:gd name="T55" fmla="*/ 18 h 89"/>
                <a:gd name="T56" fmla="*/ 64 w 96"/>
                <a:gd name="T57" fmla="*/ 32 h 89"/>
                <a:gd name="T58" fmla="*/ 52 w 96"/>
                <a:gd name="T59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89">
                  <a:moveTo>
                    <a:pt x="48" y="0"/>
                  </a:moveTo>
                  <a:cubicBezTo>
                    <a:pt x="22" y="0"/>
                    <a:pt x="0" y="17"/>
                    <a:pt x="0" y="39"/>
                  </a:cubicBezTo>
                  <a:cubicBezTo>
                    <a:pt x="0" y="49"/>
                    <a:pt x="5" y="59"/>
                    <a:pt x="13" y="6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86"/>
                    <a:pt x="3" y="87"/>
                    <a:pt x="4" y="88"/>
                  </a:cubicBezTo>
                  <a:cubicBezTo>
                    <a:pt x="4" y="88"/>
                    <a:pt x="5" y="89"/>
                    <a:pt x="5" y="89"/>
                  </a:cubicBezTo>
                  <a:cubicBezTo>
                    <a:pt x="6" y="89"/>
                    <a:pt x="6" y="89"/>
                    <a:pt x="6" y="88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7" y="78"/>
                    <a:pt x="43" y="79"/>
                    <a:pt x="48" y="79"/>
                  </a:cubicBezTo>
                  <a:cubicBezTo>
                    <a:pt x="74" y="79"/>
                    <a:pt x="96" y="61"/>
                    <a:pt x="96" y="39"/>
                  </a:cubicBezTo>
                  <a:cubicBezTo>
                    <a:pt x="96" y="17"/>
                    <a:pt x="74" y="0"/>
                    <a:pt x="48" y="0"/>
                  </a:cubicBezTo>
                  <a:close/>
                  <a:moveTo>
                    <a:pt x="50" y="62"/>
                  </a:moveTo>
                  <a:cubicBezTo>
                    <a:pt x="48" y="62"/>
                    <a:pt x="46" y="60"/>
                    <a:pt x="46" y="58"/>
                  </a:cubicBezTo>
                  <a:cubicBezTo>
                    <a:pt x="46" y="55"/>
                    <a:pt x="48" y="54"/>
                    <a:pt x="50" y="54"/>
                  </a:cubicBezTo>
                  <a:cubicBezTo>
                    <a:pt x="52" y="54"/>
                    <a:pt x="54" y="55"/>
                    <a:pt x="54" y="58"/>
                  </a:cubicBezTo>
                  <a:cubicBezTo>
                    <a:pt x="54" y="60"/>
                    <a:pt x="52" y="62"/>
                    <a:pt x="50" y="62"/>
                  </a:cubicBezTo>
                  <a:close/>
                  <a:moveTo>
                    <a:pt x="52" y="45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50"/>
                    <a:pt x="51" y="51"/>
                    <a:pt x="50" y="51"/>
                  </a:cubicBezTo>
                  <a:cubicBezTo>
                    <a:pt x="49" y="51"/>
                    <a:pt x="48" y="50"/>
                    <a:pt x="48" y="49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8" y="43"/>
                    <a:pt x="49" y="42"/>
                    <a:pt x="50" y="42"/>
                  </a:cubicBezTo>
                  <a:cubicBezTo>
                    <a:pt x="55" y="42"/>
                    <a:pt x="60" y="37"/>
                    <a:pt x="60" y="32"/>
                  </a:cubicBezTo>
                  <a:cubicBezTo>
                    <a:pt x="60" y="26"/>
                    <a:pt x="55" y="22"/>
                    <a:pt x="50" y="22"/>
                  </a:cubicBezTo>
                  <a:cubicBezTo>
                    <a:pt x="45" y="22"/>
                    <a:pt x="40" y="27"/>
                    <a:pt x="40" y="32"/>
                  </a:cubicBezTo>
                  <a:cubicBezTo>
                    <a:pt x="40" y="33"/>
                    <a:pt x="39" y="34"/>
                    <a:pt x="38" y="34"/>
                  </a:cubicBezTo>
                  <a:cubicBezTo>
                    <a:pt x="37" y="34"/>
                    <a:pt x="36" y="33"/>
                    <a:pt x="36" y="32"/>
                  </a:cubicBezTo>
                  <a:cubicBezTo>
                    <a:pt x="36" y="24"/>
                    <a:pt x="42" y="18"/>
                    <a:pt x="50" y="18"/>
                  </a:cubicBezTo>
                  <a:cubicBezTo>
                    <a:pt x="58" y="18"/>
                    <a:pt x="64" y="24"/>
                    <a:pt x="64" y="32"/>
                  </a:cubicBezTo>
                  <a:cubicBezTo>
                    <a:pt x="64" y="39"/>
                    <a:pt x="59" y="45"/>
                    <a:pt x="52" y="45"/>
                  </a:cubicBezTo>
                  <a:close/>
                </a:path>
              </a:pathLst>
            </a:custGeom>
            <a:gradFill>
              <a:gsLst>
                <a:gs pos="0">
                  <a:srgbClr val="0CC59B"/>
                </a:gs>
                <a:gs pos="100000">
                  <a:srgbClr val="1D1F3A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7441866" y="3038103"/>
              <a:ext cx="638405" cy="584971"/>
              <a:chOff x="8440738" y="5067300"/>
              <a:chExt cx="360363" cy="330201"/>
            </a:xfrm>
            <a:gradFill>
              <a:gsLst>
                <a:gs pos="0">
                  <a:srgbClr val="0CC59B"/>
                </a:gs>
                <a:gs pos="100000">
                  <a:srgbClr val="1D1F3A"/>
                </a:gs>
              </a:gsLst>
              <a:lin ang="5400000" scaled="0"/>
            </a:gradFill>
          </p:grpSpPr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8440738" y="5067300"/>
                <a:ext cx="330200" cy="269875"/>
              </a:xfrm>
              <a:custGeom>
                <a:avLst/>
                <a:gdLst>
                  <a:gd name="T0" fmla="*/ 70 w 88"/>
                  <a:gd name="T1" fmla="*/ 32 h 72"/>
                  <a:gd name="T2" fmla="*/ 86 w 88"/>
                  <a:gd name="T3" fmla="*/ 37 h 72"/>
                  <a:gd name="T4" fmla="*/ 88 w 88"/>
                  <a:gd name="T5" fmla="*/ 28 h 72"/>
                  <a:gd name="T6" fmla="*/ 60 w 88"/>
                  <a:gd name="T7" fmla="*/ 0 h 72"/>
                  <a:gd name="T8" fmla="*/ 28 w 88"/>
                  <a:gd name="T9" fmla="*/ 0 h 72"/>
                  <a:gd name="T10" fmla="*/ 0 w 88"/>
                  <a:gd name="T11" fmla="*/ 28 h 72"/>
                  <a:gd name="T12" fmla="*/ 28 w 88"/>
                  <a:gd name="T13" fmla="*/ 56 h 72"/>
                  <a:gd name="T14" fmla="*/ 28 w 88"/>
                  <a:gd name="T15" fmla="*/ 70 h 72"/>
                  <a:gd name="T16" fmla="*/ 29 w 88"/>
                  <a:gd name="T17" fmla="*/ 72 h 72"/>
                  <a:gd name="T18" fmla="*/ 30 w 88"/>
                  <a:gd name="T19" fmla="*/ 72 h 72"/>
                  <a:gd name="T20" fmla="*/ 31 w 88"/>
                  <a:gd name="T21" fmla="*/ 71 h 72"/>
                  <a:gd name="T22" fmla="*/ 40 w 88"/>
                  <a:gd name="T23" fmla="*/ 63 h 72"/>
                  <a:gd name="T24" fmla="*/ 40 w 88"/>
                  <a:gd name="T25" fmla="*/ 62 h 72"/>
                  <a:gd name="T26" fmla="*/ 70 w 88"/>
                  <a:gd name="T27" fmla="*/ 3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" h="72">
                    <a:moveTo>
                      <a:pt x="70" y="32"/>
                    </a:moveTo>
                    <a:cubicBezTo>
                      <a:pt x="76" y="32"/>
                      <a:pt x="82" y="34"/>
                      <a:pt x="86" y="37"/>
                    </a:cubicBezTo>
                    <a:cubicBezTo>
                      <a:pt x="87" y="34"/>
                      <a:pt x="88" y="31"/>
                      <a:pt x="88" y="28"/>
                    </a:cubicBezTo>
                    <a:cubicBezTo>
                      <a:pt x="88" y="13"/>
                      <a:pt x="75" y="0"/>
                      <a:pt x="6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8" y="71"/>
                      <a:pt x="28" y="72"/>
                      <a:pt x="29" y="72"/>
                    </a:cubicBezTo>
                    <a:cubicBezTo>
                      <a:pt x="29" y="72"/>
                      <a:pt x="30" y="72"/>
                      <a:pt x="30" y="72"/>
                    </a:cubicBezTo>
                    <a:cubicBezTo>
                      <a:pt x="31" y="72"/>
                      <a:pt x="31" y="72"/>
                      <a:pt x="31" y="71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3"/>
                      <a:pt x="40" y="62"/>
                      <a:pt x="40" y="62"/>
                    </a:cubicBezTo>
                    <a:cubicBezTo>
                      <a:pt x="40" y="45"/>
                      <a:pt x="53" y="32"/>
                      <a:pt x="7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auto">
              <a:xfrm>
                <a:off x="8605838" y="5202238"/>
                <a:ext cx="195263" cy="195263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41 w 52"/>
                  <a:gd name="T11" fmla="*/ 21 h 52"/>
                  <a:gd name="T12" fmla="*/ 24 w 52"/>
                  <a:gd name="T13" fmla="*/ 39 h 52"/>
                  <a:gd name="T14" fmla="*/ 11 w 52"/>
                  <a:gd name="T15" fmla="*/ 27 h 52"/>
                  <a:gd name="T16" fmla="*/ 11 w 52"/>
                  <a:gd name="T17" fmla="*/ 24 h 52"/>
                  <a:gd name="T18" fmla="*/ 14 w 52"/>
                  <a:gd name="T19" fmla="*/ 24 h 52"/>
                  <a:gd name="T20" fmla="*/ 24 w 52"/>
                  <a:gd name="T21" fmla="*/ 33 h 52"/>
                  <a:gd name="T22" fmla="*/ 38 w 52"/>
                  <a:gd name="T23" fmla="*/ 18 h 52"/>
                  <a:gd name="T24" fmla="*/ 40 w 52"/>
                  <a:gd name="T25" fmla="*/ 18 h 52"/>
                  <a:gd name="T26" fmla="*/ 41 w 52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2"/>
                      <a:pt x="40" y="0"/>
                      <a:pt x="26" y="0"/>
                    </a:cubicBezTo>
                    <a:close/>
                    <a:moveTo>
                      <a:pt x="41" y="21"/>
                    </a:moveTo>
                    <a:cubicBezTo>
                      <a:pt x="24" y="39"/>
                      <a:pt x="24" y="39"/>
                      <a:pt x="24" y="39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6"/>
                      <a:pt x="11" y="25"/>
                      <a:pt x="11" y="24"/>
                    </a:cubicBezTo>
                    <a:cubicBezTo>
                      <a:pt x="12" y="23"/>
                      <a:pt x="14" y="23"/>
                      <a:pt x="14" y="24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8" y="17"/>
                      <a:pt x="40" y="17"/>
                      <a:pt x="40" y="18"/>
                    </a:cubicBezTo>
                    <a:cubicBezTo>
                      <a:pt x="41" y="19"/>
                      <a:pt x="41" y="20"/>
                      <a:pt x="4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3454033" y="3918433"/>
              <a:ext cx="1952626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dirty="0"/>
                <a:t>Lorem ipsum dolor sit </a:t>
              </a:r>
              <a:r>
                <a:rPr lang="en-US" sz="1400" dirty="0" err="1"/>
                <a:t>amet</a:t>
              </a:r>
              <a:r>
                <a:rPr lang="en-US" sz="1400" dirty="0"/>
                <a:t>, </a:t>
              </a:r>
              <a:r>
                <a:rPr lang="en-US" sz="1400" dirty="0" err="1"/>
                <a:t>consectetur</a:t>
              </a:r>
              <a:r>
                <a:rPr lang="en-US" sz="1400" dirty="0"/>
                <a:t> </a:t>
              </a:r>
              <a:r>
                <a:rPr lang="en-US" sz="1400" dirty="0" err="1"/>
                <a:t>adipiscing</a:t>
              </a:r>
              <a:r>
                <a:rPr lang="en-US" sz="1400" dirty="0"/>
                <a:t> </a:t>
              </a:r>
              <a:r>
                <a:rPr lang="en-US" sz="1400" dirty="0" err="1"/>
                <a:t>elit</a:t>
              </a:r>
              <a:r>
                <a:rPr lang="en-US" sz="1400" dirty="0"/>
                <a:t>, </a:t>
              </a:r>
              <a:r>
                <a:rPr lang="en-US" sz="1400" dirty="0" err="1"/>
                <a:t>sed</a:t>
              </a:r>
              <a:r>
                <a:rPr lang="en-US" sz="1400" dirty="0"/>
                <a:t> do </a:t>
              </a:r>
              <a:r>
                <a:rPr lang="en-US" sz="1400" dirty="0" err="1"/>
                <a:t>eiusmod</a:t>
              </a:r>
              <a:r>
                <a:rPr lang="en-US" sz="1400" dirty="0"/>
                <a:t> </a:t>
              </a:r>
              <a:r>
                <a:rPr lang="en-US" sz="1400" dirty="0" err="1"/>
                <a:t>tempor</a:t>
              </a:r>
              <a:r>
                <a:rPr lang="en-US" sz="1400" dirty="0"/>
                <a:t> </a:t>
              </a:r>
              <a:r>
                <a:rPr lang="en-US" sz="1400" dirty="0" err="1"/>
                <a:t>incididunt</a:t>
              </a:r>
              <a:r>
                <a:rPr lang="en-US" sz="1400" dirty="0"/>
                <a:t> </a:t>
              </a:r>
              <a:r>
                <a:rPr lang="en-US" sz="1400" dirty="0" err="1"/>
                <a:t>ut</a:t>
              </a:r>
              <a:r>
                <a:rPr lang="en-US" sz="1400" dirty="0"/>
                <a:t> </a:t>
              </a:r>
              <a:r>
                <a:rPr lang="en-US" sz="1400" dirty="0" err="1"/>
                <a:t>labore</a:t>
              </a:r>
              <a:r>
                <a:rPr lang="en-US" sz="1400" dirty="0"/>
                <a:t> et </a:t>
              </a:r>
              <a:r>
                <a:rPr lang="en-US" sz="1400" dirty="0" err="1"/>
                <a:t>dolore</a:t>
              </a:r>
              <a:r>
                <a:rPr lang="en-US" sz="1400" dirty="0"/>
                <a:t> magna </a:t>
              </a:r>
              <a:r>
                <a:rPr lang="en-US" sz="1400" dirty="0" err="1"/>
                <a:t>aliqua</a:t>
              </a:r>
              <a:r>
                <a:rPr lang="en-US" sz="1400" dirty="0"/>
                <a:t>. 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84756" y="3918433"/>
              <a:ext cx="1952626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dirty="0"/>
                <a:t>Lorem ipsum dolor sit </a:t>
              </a:r>
              <a:r>
                <a:rPr lang="en-US" sz="1400" dirty="0" err="1"/>
                <a:t>amet</a:t>
              </a:r>
              <a:r>
                <a:rPr lang="en-US" sz="1400" dirty="0"/>
                <a:t>, </a:t>
              </a:r>
              <a:r>
                <a:rPr lang="en-US" sz="1400" dirty="0" err="1"/>
                <a:t>consectetur</a:t>
              </a:r>
              <a:r>
                <a:rPr lang="en-US" sz="1400" dirty="0"/>
                <a:t> </a:t>
              </a:r>
              <a:r>
                <a:rPr lang="en-US" sz="1400" dirty="0" err="1"/>
                <a:t>adipiscing</a:t>
              </a:r>
              <a:r>
                <a:rPr lang="en-US" sz="1400" dirty="0"/>
                <a:t> </a:t>
              </a:r>
              <a:r>
                <a:rPr lang="en-US" sz="1400" dirty="0" err="1"/>
                <a:t>elit</a:t>
              </a:r>
              <a:r>
                <a:rPr lang="en-US" sz="1400" dirty="0"/>
                <a:t>, </a:t>
              </a:r>
              <a:r>
                <a:rPr lang="en-US" sz="1400" dirty="0" err="1"/>
                <a:t>sed</a:t>
              </a:r>
              <a:r>
                <a:rPr lang="en-US" sz="1400" dirty="0"/>
                <a:t> do </a:t>
              </a:r>
              <a:r>
                <a:rPr lang="en-US" sz="1400" dirty="0" err="1"/>
                <a:t>eiusmod</a:t>
              </a:r>
              <a:r>
                <a:rPr lang="en-US" sz="1400" dirty="0"/>
                <a:t> </a:t>
              </a:r>
              <a:r>
                <a:rPr lang="en-US" sz="1400" dirty="0" err="1"/>
                <a:t>tempor</a:t>
              </a:r>
              <a:r>
                <a:rPr lang="en-US" sz="1400" dirty="0"/>
                <a:t> </a:t>
              </a:r>
              <a:r>
                <a:rPr lang="en-US" sz="1400" dirty="0" err="1"/>
                <a:t>incididunt</a:t>
              </a:r>
              <a:r>
                <a:rPr lang="en-US" sz="1400" dirty="0"/>
                <a:t> </a:t>
              </a:r>
              <a:r>
                <a:rPr lang="en-US" sz="1400" dirty="0" err="1"/>
                <a:t>ut</a:t>
              </a:r>
              <a:r>
                <a:rPr lang="en-US" sz="1400" dirty="0"/>
                <a:t> </a:t>
              </a:r>
              <a:r>
                <a:rPr lang="en-US" sz="1400" dirty="0" err="1"/>
                <a:t>labore</a:t>
              </a:r>
              <a:r>
                <a:rPr lang="en-US" sz="1400" dirty="0"/>
                <a:t> et </a:t>
              </a:r>
              <a:r>
                <a:rPr lang="en-US" sz="1400" dirty="0" err="1"/>
                <a:t>dolore</a:t>
              </a:r>
              <a:r>
                <a:rPr lang="en-US" sz="1400" dirty="0"/>
                <a:t> magna </a:t>
              </a:r>
              <a:r>
                <a:rPr lang="en-US" sz="1400" dirty="0" err="1"/>
                <a:t>aliqua</a:t>
              </a:r>
              <a:r>
                <a:rPr lang="en-US" sz="1400" dirty="0"/>
                <a:t>. </a:t>
              </a:r>
            </a:p>
          </p:txBody>
        </p:sp>
      </p:grpSp>
      <p:sp>
        <p:nvSpPr>
          <p:cNvPr id="80" name="Freeform 79"/>
          <p:cNvSpPr/>
          <p:nvPr/>
        </p:nvSpPr>
        <p:spPr>
          <a:xfrm rot="5400000" flipH="1">
            <a:off x="-1184759" y="1489187"/>
            <a:ext cx="6249150" cy="3879632"/>
          </a:xfrm>
          <a:custGeom>
            <a:avLst/>
            <a:gdLst>
              <a:gd name="connsiteX0" fmla="*/ 6249150 w 6249150"/>
              <a:gd name="connsiteY0" fmla="*/ 3879632 h 3879632"/>
              <a:gd name="connsiteX1" fmla="*/ 6249150 w 6249150"/>
              <a:gd name="connsiteY1" fmla="*/ 3124575 h 3879632"/>
              <a:gd name="connsiteX2" fmla="*/ 3124575 w 6249150"/>
              <a:gd name="connsiteY2" fmla="*/ 0 h 3879632"/>
              <a:gd name="connsiteX3" fmla="*/ 0 w 6249150"/>
              <a:gd name="connsiteY3" fmla="*/ 3124575 h 3879632"/>
              <a:gd name="connsiteX4" fmla="*/ 0 w 6249150"/>
              <a:gd name="connsiteY4" fmla="*/ 3879632 h 387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9150" h="3879632">
                <a:moveTo>
                  <a:pt x="6249150" y="3879632"/>
                </a:moveTo>
                <a:lnTo>
                  <a:pt x="6249150" y="3124575"/>
                </a:lnTo>
                <a:cubicBezTo>
                  <a:pt x="6249150" y="1398920"/>
                  <a:pt x="4850230" y="0"/>
                  <a:pt x="3124575" y="0"/>
                </a:cubicBezTo>
                <a:cubicBezTo>
                  <a:pt x="1398920" y="0"/>
                  <a:pt x="0" y="1398920"/>
                  <a:pt x="0" y="3124575"/>
                </a:cubicBezTo>
                <a:lnTo>
                  <a:pt x="0" y="3879632"/>
                </a:lnTo>
                <a:close/>
              </a:path>
            </a:pathLst>
          </a:custGeom>
          <a:gradFill>
            <a:gsLst>
              <a:gs pos="0">
                <a:srgbClr val="0CC59B">
                  <a:alpha val="55000"/>
                </a:srgbClr>
              </a:gs>
              <a:gs pos="100000">
                <a:srgbClr val="1D1F3A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92369"/>
            <a:ext cx="2602302" cy="759960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QUESTION TEMPLATE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892647" y="4986589"/>
            <a:ext cx="1784980" cy="1576491"/>
            <a:chOff x="5352430" y="-292100"/>
            <a:chExt cx="1150746" cy="1016337"/>
          </a:xfrm>
        </p:grpSpPr>
        <p:grpSp>
          <p:nvGrpSpPr>
            <p:cNvPr id="72" name="Group 71"/>
            <p:cNvGrpSpPr/>
            <p:nvPr/>
          </p:nvGrpSpPr>
          <p:grpSpPr>
            <a:xfrm>
              <a:off x="5688825" y="-292100"/>
              <a:ext cx="814351" cy="1016337"/>
              <a:chOff x="5996378" y="112820"/>
              <a:chExt cx="549202" cy="685422"/>
            </a:xfrm>
          </p:grpSpPr>
          <p:sp>
            <p:nvSpPr>
              <p:cNvPr id="74" name="Pie 73"/>
              <p:cNvSpPr/>
              <p:nvPr/>
            </p:nvSpPr>
            <p:spPr>
              <a:xfrm>
                <a:off x="5996378" y="399741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gradFill>
                <a:gsLst>
                  <a:gs pos="0">
                    <a:srgbClr val="02CEA0">
                      <a:alpha val="84000"/>
                    </a:srgbClr>
                  </a:gs>
                  <a:gs pos="100000">
                    <a:srgbClr val="1D1F3A"/>
                  </a:gs>
                </a:gsLst>
                <a:lin ang="4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Pie 74"/>
              <p:cNvSpPr/>
              <p:nvPr/>
            </p:nvSpPr>
            <p:spPr>
              <a:xfrm flipV="1">
                <a:off x="6147078" y="112820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solidFill>
                <a:srgbClr val="1D1F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5352430" y="294773"/>
              <a:ext cx="631842" cy="28388"/>
            </a:xfrm>
            <a:custGeom>
              <a:avLst/>
              <a:gdLst>
                <a:gd name="T0" fmla="*/ 0 w 2047"/>
                <a:gd name="T1" fmla="*/ 0 h 48"/>
                <a:gd name="T2" fmla="*/ 58 w 2047"/>
                <a:gd name="T3" fmla="*/ 8 h 48"/>
                <a:gd name="T4" fmla="*/ 114 w 2047"/>
                <a:gd name="T5" fmla="*/ 24 h 48"/>
                <a:gd name="T6" fmla="*/ 171 w 2047"/>
                <a:gd name="T7" fmla="*/ 42 h 48"/>
                <a:gd name="T8" fmla="*/ 225 w 2047"/>
                <a:gd name="T9" fmla="*/ 48 h 48"/>
                <a:gd name="T10" fmla="*/ 255 w 2047"/>
                <a:gd name="T11" fmla="*/ 46 h 48"/>
                <a:gd name="T12" fmla="*/ 313 w 2047"/>
                <a:gd name="T13" fmla="*/ 34 h 48"/>
                <a:gd name="T14" fmla="*/ 371 w 2047"/>
                <a:gd name="T15" fmla="*/ 16 h 48"/>
                <a:gd name="T16" fmla="*/ 427 w 2047"/>
                <a:gd name="T17" fmla="*/ 2 h 48"/>
                <a:gd name="T18" fmla="*/ 453 w 2047"/>
                <a:gd name="T19" fmla="*/ 0 h 48"/>
                <a:gd name="T20" fmla="*/ 513 w 2047"/>
                <a:gd name="T21" fmla="*/ 8 h 48"/>
                <a:gd name="T22" fmla="*/ 569 w 2047"/>
                <a:gd name="T23" fmla="*/ 24 h 48"/>
                <a:gd name="T24" fmla="*/ 627 w 2047"/>
                <a:gd name="T25" fmla="*/ 42 h 48"/>
                <a:gd name="T26" fmla="*/ 681 w 2047"/>
                <a:gd name="T27" fmla="*/ 48 h 48"/>
                <a:gd name="T28" fmla="*/ 711 w 2047"/>
                <a:gd name="T29" fmla="*/ 46 h 48"/>
                <a:gd name="T30" fmla="*/ 769 w 2047"/>
                <a:gd name="T31" fmla="*/ 34 h 48"/>
                <a:gd name="T32" fmla="*/ 827 w 2047"/>
                <a:gd name="T33" fmla="*/ 16 h 48"/>
                <a:gd name="T34" fmla="*/ 881 w 2047"/>
                <a:gd name="T35" fmla="*/ 2 h 48"/>
                <a:gd name="T36" fmla="*/ 909 w 2047"/>
                <a:gd name="T37" fmla="*/ 0 h 48"/>
                <a:gd name="T38" fmla="*/ 969 w 2047"/>
                <a:gd name="T39" fmla="*/ 8 h 48"/>
                <a:gd name="T40" fmla="*/ 1027 w 2047"/>
                <a:gd name="T41" fmla="*/ 24 h 48"/>
                <a:gd name="T42" fmla="*/ 1083 w 2047"/>
                <a:gd name="T43" fmla="*/ 42 h 48"/>
                <a:gd name="T44" fmla="*/ 1137 w 2047"/>
                <a:gd name="T45" fmla="*/ 48 h 48"/>
                <a:gd name="T46" fmla="*/ 1167 w 2047"/>
                <a:gd name="T47" fmla="*/ 46 h 48"/>
                <a:gd name="T48" fmla="*/ 1227 w 2047"/>
                <a:gd name="T49" fmla="*/ 34 h 48"/>
                <a:gd name="T50" fmla="*/ 1283 w 2047"/>
                <a:gd name="T51" fmla="*/ 16 h 48"/>
                <a:gd name="T52" fmla="*/ 1339 w 2047"/>
                <a:gd name="T53" fmla="*/ 2 h 48"/>
                <a:gd name="T54" fmla="*/ 1365 w 2047"/>
                <a:gd name="T55" fmla="*/ 0 h 48"/>
                <a:gd name="T56" fmla="*/ 1427 w 2047"/>
                <a:gd name="T57" fmla="*/ 8 h 48"/>
                <a:gd name="T58" fmla="*/ 1485 w 2047"/>
                <a:gd name="T59" fmla="*/ 24 h 48"/>
                <a:gd name="T60" fmla="*/ 1541 w 2047"/>
                <a:gd name="T61" fmla="*/ 42 h 48"/>
                <a:gd name="T62" fmla="*/ 1593 w 2047"/>
                <a:gd name="T63" fmla="*/ 48 h 48"/>
                <a:gd name="T64" fmla="*/ 1625 w 2047"/>
                <a:gd name="T65" fmla="*/ 46 h 48"/>
                <a:gd name="T66" fmla="*/ 1687 w 2047"/>
                <a:gd name="T67" fmla="*/ 34 h 48"/>
                <a:gd name="T68" fmla="*/ 1771 w 2047"/>
                <a:gd name="T69" fmla="*/ 8 h 48"/>
                <a:gd name="T70" fmla="*/ 1821 w 2047"/>
                <a:gd name="T71" fmla="*/ 0 h 48"/>
                <a:gd name="T72" fmla="*/ 1847 w 2047"/>
                <a:gd name="T73" fmla="*/ 2 h 48"/>
                <a:gd name="T74" fmla="*/ 1889 w 2047"/>
                <a:gd name="T75" fmla="*/ 4 h 48"/>
                <a:gd name="T76" fmla="*/ 1931 w 2047"/>
                <a:gd name="T77" fmla="*/ 16 h 48"/>
                <a:gd name="T78" fmla="*/ 1967 w 2047"/>
                <a:gd name="T79" fmla="*/ 34 h 48"/>
                <a:gd name="T80" fmla="*/ 1999 w 2047"/>
                <a:gd name="T81" fmla="*/ 44 h 48"/>
                <a:gd name="T82" fmla="*/ 2029 w 2047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7" h="48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58" y="8"/>
                  </a:lnTo>
                  <a:lnTo>
                    <a:pt x="86" y="16"/>
                  </a:lnTo>
                  <a:lnTo>
                    <a:pt x="114" y="24"/>
                  </a:lnTo>
                  <a:lnTo>
                    <a:pt x="144" y="34"/>
                  </a:lnTo>
                  <a:lnTo>
                    <a:pt x="171" y="42"/>
                  </a:lnTo>
                  <a:lnTo>
                    <a:pt x="199" y="46"/>
                  </a:lnTo>
                  <a:lnTo>
                    <a:pt x="225" y="48"/>
                  </a:lnTo>
                  <a:lnTo>
                    <a:pt x="225" y="48"/>
                  </a:lnTo>
                  <a:lnTo>
                    <a:pt x="255" y="46"/>
                  </a:lnTo>
                  <a:lnTo>
                    <a:pt x="285" y="42"/>
                  </a:lnTo>
                  <a:lnTo>
                    <a:pt x="313" y="34"/>
                  </a:lnTo>
                  <a:lnTo>
                    <a:pt x="341" y="24"/>
                  </a:lnTo>
                  <a:lnTo>
                    <a:pt x="371" y="16"/>
                  </a:lnTo>
                  <a:lnTo>
                    <a:pt x="399" y="8"/>
                  </a:lnTo>
                  <a:lnTo>
                    <a:pt x="427" y="2"/>
                  </a:lnTo>
                  <a:lnTo>
                    <a:pt x="453" y="0"/>
                  </a:lnTo>
                  <a:lnTo>
                    <a:pt x="453" y="0"/>
                  </a:lnTo>
                  <a:lnTo>
                    <a:pt x="483" y="2"/>
                  </a:lnTo>
                  <a:lnTo>
                    <a:pt x="513" y="8"/>
                  </a:lnTo>
                  <a:lnTo>
                    <a:pt x="541" y="16"/>
                  </a:lnTo>
                  <a:lnTo>
                    <a:pt x="569" y="24"/>
                  </a:lnTo>
                  <a:lnTo>
                    <a:pt x="599" y="34"/>
                  </a:lnTo>
                  <a:lnTo>
                    <a:pt x="627" y="42"/>
                  </a:lnTo>
                  <a:lnTo>
                    <a:pt x="653" y="46"/>
                  </a:lnTo>
                  <a:lnTo>
                    <a:pt x="681" y="48"/>
                  </a:lnTo>
                  <a:lnTo>
                    <a:pt x="681" y="48"/>
                  </a:lnTo>
                  <a:lnTo>
                    <a:pt x="711" y="46"/>
                  </a:lnTo>
                  <a:lnTo>
                    <a:pt x="741" y="42"/>
                  </a:lnTo>
                  <a:lnTo>
                    <a:pt x="769" y="34"/>
                  </a:lnTo>
                  <a:lnTo>
                    <a:pt x="799" y="24"/>
                  </a:lnTo>
                  <a:lnTo>
                    <a:pt x="827" y="16"/>
                  </a:lnTo>
                  <a:lnTo>
                    <a:pt x="855" y="8"/>
                  </a:lnTo>
                  <a:lnTo>
                    <a:pt x="881" y="2"/>
                  </a:lnTo>
                  <a:lnTo>
                    <a:pt x="909" y="0"/>
                  </a:lnTo>
                  <a:lnTo>
                    <a:pt x="909" y="0"/>
                  </a:lnTo>
                  <a:lnTo>
                    <a:pt x="939" y="2"/>
                  </a:lnTo>
                  <a:lnTo>
                    <a:pt x="969" y="8"/>
                  </a:lnTo>
                  <a:lnTo>
                    <a:pt x="997" y="16"/>
                  </a:lnTo>
                  <a:lnTo>
                    <a:pt x="1027" y="24"/>
                  </a:lnTo>
                  <a:lnTo>
                    <a:pt x="1055" y="34"/>
                  </a:lnTo>
                  <a:lnTo>
                    <a:pt x="1083" y="42"/>
                  </a:lnTo>
                  <a:lnTo>
                    <a:pt x="1109" y="46"/>
                  </a:lnTo>
                  <a:lnTo>
                    <a:pt x="1137" y="48"/>
                  </a:lnTo>
                  <a:lnTo>
                    <a:pt x="1137" y="48"/>
                  </a:lnTo>
                  <a:lnTo>
                    <a:pt x="1167" y="46"/>
                  </a:lnTo>
                  <a:lnTo>
                    <a:pt x="1197" y="42"/>
                  </a:lnTo>
                  <a:lnTo>
                    <a:pt x="1227" y="34"/>
                  </a:lnTo>
                  <a:lnTo>
                    <a:pt x="1255" y="24"/>
                  </a:lnTo>
                  <a:lnTo>
                    <a:pt x="1283" y="16"/>
                  </a:lnTo>
                  <a:lnTo>
                    <a:pt x="1311" y="8"/>
                  </a:lnTo>
                  <a:lnTo>
                    <a:pt x="1339" y="2"/>
                  </a:lnTo>
                  <a:lnTo>
                    <a:pt x="1365" y="0"/>
                  </a:lnTo>
                  <a:lnTo>
                    <a:pt x="1365" y="0"/>
                  </a:lnTo>
                  <a:lnTo>
                    <a:pt x="1395" y="2"/>
                  </a:lnTo>
                  <a:lnTo>
                    <a:pt x="1427" y="8"/>
                  </a:lnTo>
                  <a:lnTo>
                    <a:pt x="1455" y="16"/>
                  </a:lnTo>
                  <a:lnTo>
                    <a:pt x="1485" y="24"/>
                  </a:lnTo>
                  <a:lnTo>
                    <a:pt x="1513" y="34"/>
                  </a:lnTo>
                  <a:lnTo>
                    <a:pt x="1541" y="42"/>
                  </a:lnTo>
                  <a:lnTo>
                    <a:pt x="1567" y="46"/>
                  </a:lnTo>
                  <a:lnTo>
                    <a:pt x="1593" y="48"/>
                  </a:lnTo>
                  <a:lnTo>
                    <a:pt x="1593" y="48"/>
                  </a:lnTo>
                  <a:lnTo>
                    <a:pt x="1625" y="46"/>
                  </a:lnTo>
                  <a:lnTo>
                    <a:pt x="1657" y="42"/>
                  </a:lnTo>
                  <a:lnTo>
                    <a:pt x="1687" y="34"/>
                  </a:lnTo>
                  <a:lnTo>
                    <a:pt x="1717" y="24"/>
                  </a:lnTo>
                  <a:lnTo>
                    <a:pt x="1771" y="8"/>
                  </a:lnTo>
                  <a:lnTo>
                    <a:pt x="1797" y="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847" y="2"/>
                  </a:lnTo>
                  <a:lnTo>
                    <a:pt x="1871" y="2"/>
                  </a:lnTo>
                  <a:lnTo>
                    <a:pt x="1889" y="4"/>
                  </a:lnTo>
                  <a:lnTo>
                    <a:pt x="1905" y="8"/>
                  </a:lnTo>
                  <a:lnTo>
                    <a:pt x="1931" y="16"/>
                  </a:lnTo>
                  <a:lnTo>
                    <a:pt x="1949" y="24"/>
                  </a:lnTo>
                  <a:lnTo>
                    <a:pt x="1967" y="34"/>
                  </a:lnTo>
                  <a:lnTo>
                    <a:pt x="1987" y="42"/>
                  </a:lnTo>
                  <a:lnTo>
                    <a:pt x="1999" y="44"/>
                  </a:lnTo>
                  <a:lnTo>
                    <a:pt x="2011" y="46"/>
                  </a:lnTo>
                  <a:lnTo>
                    <a:pt x="2029" y="48"/>
                  </a:lnTo>
                  <a:lnTo>
                    <a:pt x="2047" y="48"/>
                  </a:lnTo>
                </a:path>
              </a:pathLst>
            </a:custGeom>
            <a:noFill/>
            <a:ln w="25400" cap="rnd">
              <a:solidFill>
                <a:srgbClr val="1D1F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851442" y="3468377"/>
            <a:ext cx="1798486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do </a:t>
            </a:r>
            <a:r>
              <a:rPr lang="en-US" sz="1400" dirty="0" err="1">
                <a:solidFill>
                  <a:schemeClr val="bg1"/>
                </a:solidFill>
              </a:rPr>
              <a:t>eiusmod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tempor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incididunt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labore</a:t>
            </a:r>
            <a:r>
              <a:rPr lang="en-US" sz="1400" dirty="0">
                <a:solidFill>
                  <a:schemeClr val="bg1"/>
                </a:solidFill>
              </a:rPr>
              <a:t> et </a:t>
            </a:r>
            <a:r>
              <a:rPr lang="en-US" sz="1400" dirty="0" err="1">
                <a:solidFill>
                  <a:schemeClr val="bg1"/>
                </a:solidFill>
              </a:rPr>
              <a:t>dolore</a:t>
            </a:r>
            <a:r>
              <a:rPr lang="en-US" sz="1400" dirty="0">
                <a:solidFill>
                  <a:schemeClr val="bg1"/>
                </a:solidFill>
              </a:rPr>
              <a:t> magna </a:t>
            </a:r>
            <a:r>
              <a:rPr lang="en-US" sz="1400" dirty="0" err="1">
                <a:solidFill>
                  <a:schemeClr val="bg1"/>
                </a:solidFill>
              </a:rPr>
              <a:t>aliqua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83" name="Freeform 82"/>
          <p:cNvSpPr/>
          <p:nvPr/>
        </p:nvSpPr>
        <p:spPr>
          <a:xfrm flipV="1">
            <a:off x="11352212" y="0"/>
            <a:ext cx="839787" cy="864707"/>
          </a:xfrm>
          <a:custGeom>
            <a:avLst/>
            <a:gdLst>
              <a:gd name="connsiteX0" fmla="*/ 1823300 w 1823300"/>
              <a:gd name="connsiteY0" fmla="*/ 1877406 h 1877406"/>
              <a:gd name="connsiteX1" fmla="*/ 51609 w 1823300"/>
              <a:gd name="connsiteY1" fmla="*/ 1877406 h 1877406"/>
              <a:gd name="connsiteX2" fmla="*/ 30346 w 1823300"/>
              <a:gd name="connsiteY2" fmla="*/ 1794714 h 1877406"/>
              <a:gd name="connsiteX3" fmla="*/ 0 w 1823300"/>
              <a:gd name="connsiteY3" fmla="*/ 1493685 h 1877406"/>
              <a:gd name="connsiteX4" fmla="*/ 1493685 w 1823300"/>
              <a:gd name="connsiteY4" fmla="*/ 0 h 1877406"/>
              <a:gd name="connsiteX5" fmla="*/ 1794714 w 1823300"/>
              <a:gd name="connsiteY5" fmla="*/ 30347 h 1877406"/>
              <a:gd name="connsiteX6" fmla="*/ 1823300 w 1823300"/>
              <a:gd name="connsiteY6" fmla="*/ 37697 h 187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3300" h="1877406">
                <a:moveTo>
                  <a:pt x="1823300" y="1877406"/>
                </a:moveTo>
                <a:lnTo>
                  <a:pt x="51609" y="1877406"/>
                </a:lnTo>
                <a:lnTo>
                  <a:pt x="30346" y="1794714"/>
                </a:lnTo>
                <a:cubicBezTo>
                  <a:pt x="10449" y="1697479"/>
                  <a:pt x="0" y="1596802"/>
                  <a:pt x="0" y="1493685"/>
                </a:cubicBezTo>
                <a:cubicBezTo>
                  <a:pt x="0" y="668746"/>
                  <a:pt x="668746" y="0"/>
                  <a:pt x="1493685" y="0"/>
                </a:cubicBezTo>
                <a:cubicBezTo>
                  <a:pt x="1596802" y="0"/>
                  <a:pt x="1697479" y="10449"/>
                  <a:pt x="1794714" y="30347"/>
                </a:cubicBezTo>
                <a:lnTo>
                  <a:pt x="1823300" y="37697"/>
                </a:lnTo>
                <a:close/>
              </a:path>
            </a:pathLst>
          </a:custGeom>
          <a:gradFill>
            <a:gsLst>
              <a:gs pos="0">
                <a:srgbClr val="02CEA0">
                  <a:alpha val="84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773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8007245" y="5070321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07245" y="3863608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007245" y="2618214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82014" y="5070321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2E2"/>
                </a:solidFill>
              </a:rPr>
              <a:t>03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82014" y="3863608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2E2"/>
                </a:solidFill>
              </a:rPr>
              <a:t>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82014" y="2618214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2E2"/>
                </a:solidFill>
              </a:rPr>
              <a:t>01</a:t>
            </a:r>
          </a:p>
        </p:txBody>
      </p:sp>
      <p:sp>
        <p:nvSpPr>
          <p:cNvPr id="30" name="Oval 29"/>
          <p:cNvSpPr/>
          <p:nvPr/>
        </p:nvSpPr>
        <p:spPr>
          <a:xfrm>
            <a:off x="7261225" y="5231820"/>
            <a:ext cx="508000" cy="508000"/>
          </a:xfrm>
          <a:prstGeom prst="ellipse">
            <a:avLst/>
          </a:prstGeom>
          <a:solidFill>
            <a:srgbClr val="1D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414838" y="5231820"/>
            <a:ext cx="508000" cy="508000"/>
          </a:xfrm>
          <a:prstGeom prst="ellipse">
            <a:avLst/>
          </a:prstGeom>
          <a:solidFill>
            <a:srgbClr val="1D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261225" y="2779712"/>
            <a:ext cx="508000" cy="508000"/>
          </a:xfrm>
          <a:prstGeom prst="ellipse">
            <a:avLst/>
          </a:prstGeom>
          <a:solidFill>
            <a:srgbClr val="1D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261225" y="4005766"/>
            <a:ext cx="508000" cy="508000"/>
          </a:xfrm>
          <a:prstGeom prst="ellipse">
            <a:avLst/>
          </a:prstGeom>
          <a:solidFill>
            <a:srgbClr val="1D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414838" y="2779712"/>
            <a:ext cx="508000" cy="508000"/>
          </a:xfrm>
          <a:prstGeom prst="ellipse">
            <a:avLst/>
          </a:prstGeom>
          <a:solidFill>
            <a:srgbClr val="1D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14838" y="4005766"/>
            <a:ext cx="508000" cy="508000"/>
          </a:xfrm>
          <a:prstGeom prst="ellipse">
            <a:avLst/>
          </a:prstGeom>
          <a:solidFill>
            <a:srgbClr val="1D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8037096" y="5162655"/>
            <a:ext cx="3315118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9788" y="5162655"/>
            <a:ext cx="3315118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8037096" y="4872794"/>
            <a:ext cx="331511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39788" y="4872794"/>
            <a:ext cx="331511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Group 148"/>
          <p:cNvGrpSpPr/>
          <p:nvPr/>
        </p:nvGrpSpPr>
        <p:grpSpPr>
          <a:xfrm>
            <a:off x="5520627" y="-63186"/>
            <a:ext cx="1150746" cy="1016337"/>
            <a:chOff x="5352430" y="-292100"/>
            <a:chExt cx="1150746" cy="1016337"/>
          </a:xfrm>
        </p:grpSpPr>
        <p:grpSp>
          <p:nvGrpSpPr>
            <p:cNvPr id="150" name="Group 149"/>
            <p:cNvGrpSpPr/>
            <p:nvPr/>
          </p:nvGrpSpPr>
          <p:grpSpPr>
            <a:xfrm>
              <a:off x="5688825" y="-292100"/>
              <a:ext cx="814351" cy="1016337"/>
              <a:chOff x="5996378" y="112820"/>
              <a:chExt cx="549202" cy="685422"/>
            </a:xfrm>
          </p:grpSpPr>
          <p:sp>
            <p:nvSpPr>
              <p:cNvPr id="152" name="Pie 151"/>
              <p:cNvSpPr/>
              <p:nvPr/>
            </p:nvSpPr>
            <p:spPr>
              <a:xfrm>
                <a:off x="5996378" y="399741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gradFill>
                <a:gsLst>
                  <a:gs pos="0">
                    <a:srgbClr val="02CEA0">
                      <a:alpha val="84000"/>
                    </a:srgbClr>
                  </a:gs>
                  <a:gs pos="100000">
                    <a:srgbClr val="1D1F3A"/>
                  </a:gs>
                </a:gsLst>
                <a:lin ang="4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Pie 152"/>
              <p:cNvSpPr/>
              <p:nvPr/>
            </p:nvSpPr>
            <p:spPr>
              <a:xfrm flipV="1">
                <a:off x="6147078" y="112820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solidFill>
                <a:srgbClr val="1D1F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1" name="Freeform 6"/>
            <p:cNvSpPr>
              <a:spLocks/>
            </p:cNvSpPr>
            <p:nvPr/>
          </p:nvSpPr>
          <p:spPr bwMode="auto">
            <a:xfrm>
              <a:off x="5352430" y="294773"/>
              <a:ext cx="631842" cy="28388"/>
            </a:xfrm>
            <a:custGeom>
              <a:avLst/>
              <a:gdLst>
                <a:gd name="T0" fmla="*/ 0 w 2047"/>
                <a:gd name="T1" fmla="*/ 0 h 48"/>
                <a:gd name="T2" fmla="*/ 58 w 2047"/>
                <a:gd name="T3" fmla="*/ 8 h 48"/>
                <a:gd name="T4" fmla="*/ 114 w 2047"/>
                <a:gd name="T5" fmla="*/ 24 h 48"/>
                <a:gd name="T6" fmla="*/ 171 w 2047"/>
                <a:gd name="T7" fmla="*/ 42 h 48"/>
                <a:gd name="T8" fmla="*/ 225 w 2047"/>
                <a:gd name="T9" fmla="*/ 48 h 48"/>
                <a:gd name="T10" fmla="*/ 255 w 2047"/>
                <a:gd name="T11" fmla="*/ 46 h 48"/>
                <a:gd name="T12" fmla="*/ 313 w 2047"/>
                <a:gd name="T13" fmla="*/ 34 h 48"/>
                <a:gd name="T14" fmla="*/ 371 w 2047"/>
                <a:gd name="T15" fmla="*/ 16 h 48"/>
                <a:gd name="T16" fmla="*/ 427 w 2047"/>
                <a:gd name="T17" fmla="*/ 2 h 48"/>
                <a:gd name="T18" fmla="*/ 453 w 2047"/>
                <a:gd name="T19" fmla="*/ 0 h 48"/>
                <a:gd name="T20" fmla="*/ 513 w 2047"/>
                <a:gd name="T21" fmla="*/ 8 h 48"/>
                <a:gd name="T22" fmla="*/ 569 w 2047"/>
                <a:gd name="T23" fmla="*/ 24 h 48"/>
                <a:gd name="T24" fmla="*/ 627 w 2047"/>
                <a:gd name="T25" fmla="*/ 42 h 48"/>
                <a:gd name="T26" fmla="*/ 681 w 2047"/>
                <a:gd name="T27" fmla="*/ 48 h 48"/>
                <a:gd name="T28" fmla="*/ 711 w 2047"/>
                <a:gd name="T29" fmla="*/ 46 h 48"/>
                <a:gd name="T30" fmla="*/ 769 w 2047"/>
                <a:gd name="T31" fmla="*/ 34 h 48"/>
                <a:gd name="T32" fmla="*/ 827 w 2047"/>
                <a:gd name="T33" fmla="*/ 16 h 48"/>
                <a:gd name="T34" fmla="*/ 881 w 2047"/>
                <a:gd name="T35" fmla="*/ 2 h 48"/>
                <a:gd name="T36" fmla="*/ 909 w 2047"/>
                <a:gd name="T37" fmla="*/ 0 h 48"/>
                <a:gd name="T38" fmla="*/ 969 w 2047"/>
                <a:gd name="T39" fmla="*/ 8 h 48"/>
                <a:gd name="T40" fmla="*/ 1027 w 2047"/>
                <a:gd name="T41" fmla="*/ 24 h 48"/>
                <a:gd name="T42" fmla="*/ 1083 w 2047"/>
                <a:gd name="T43" fmla="*/ 42 h 48"/>
                <a:gd name="T44" fmla="*/ 1137 w 2047"/>
                <a:gd name="T45" fmla="*/ 48 h 48"/>
                <a:gd name="T46" fmla="*/ 1167 w 2047"/>
                <a:gd name="T47" fmla="*/ 46 h 48"/>
                <a:gd name="T48" fmla="*/ 1227 w 2047"/>
                <a:gd name="T49" fmla="*/ 34 h 48"/>
                <a:gd name="T50" fmla="*/ 1283 w 2047"/>
                <a:gd name="T51" fmla="*/ 16 h 48"/>
                <a:gd name="T52" fmla="*/ 1339 w 2047"/>
                <a:gd name="T53" fmla="*/ 2 h 48"/>
                <a:gd name="T54" fmla="*/ 1365 w 2047"/>
                <a:gd name="T55" fmla="*/ 0 h 48"/>
                <a:gd name="T56" fmla="*/ 1427 w 2047"/>
                <a:gd name="T57" fmla="*/ 8 h 48"/>
                <a:gd name="T58" fmla="*/ 1485 w 2047"/>
                <a:gd name="T59" fmla="*/ 24 h 48"/>
                <a:gd name="T60" fmla="*/ 1541 w 2047"/>
                <a:gd name="T61" fmla="*/ 42 h 48"/>
                <a:gd name="T62" fmla="*/ 1593 w 2047"/>
                <a:gd name="T63" fmla="*/ 48 h 48"/>
                <a:gd name="T64" fmla="*/ 1625 w 2047"/>
                <a:gd name="T65" fmla="*/ 46 h 48"/>
                <a:gd name="T66" fmla="*/ 1687 w 2047"/>
                <a:gd name="T67" fmla="*/ 34 h 48"/>
                <a:gd name="T68" fmla="*/ 1771 w 2047"/>
                <a:gd name="T69" fmla="*/ 8 h 48"/>
                <a:gd name="T70" fmla="*/ 1821 w 2047"/>
                <a:gd name="T71" fmla="*/ 0 h 48"/>
                <a:gd name="T72" fmla="*/ 1847 w 2047"/>
                <a:gd name="T73" fmla="*/ 2 h 48"/>
                <a:gd name="T74" fmla="*/ 1889 w 2047"/>
                <a:gd name="T75" fmla="*/ 4 h 48"/>
                <a:gd name="T76" fmla="*/ 1931 w 2047"/>
                <a:gd name="T77" fmla="*/ 16 h 48"/>
                <a:gd name="T78" fmla="*/ 1967 w 2047"/>
                <a:gd name="T79" fmla="*/ 34 h 48"/>
                <a:gd name="T80" fmla="*/ 1999 w 2047"/>
                <a:gd name="T81" fmla="*/ 44 h 48"/>
                <a:gd name="T82" fmla="*/ 2029 w 2047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7" h="48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58" y="8"/>
                  </a:lnTo>
                  <a:lnTo>
                    <a:pt x="86" y="16"/>
                  </a:lnTo>
                  <a:lnTo>
                    <a:pt x="114" y="24"/>
                  </a:lnTo>
                  <a:lnTo>
                    <a:pt x="144" y="34"/>
                  </a:lnTo>
                  <a:lnTo>
                    <a:pt x="171" y="42"/>
                  </a:lnTo>
                  <a:lnTo>
                    <a:pt x="199" y="46"/>
                  </a:lnTo>
                  <a:lnTo>
                    <a:pt x="225" y="48"/>
                  </a:lnTo>
                  <a:lnTo>
                    <a:pt x="225" y="48"/>
                  </a:lnTo>
                  <a:lnTo>
                    <a:pt x="255" y="46"/>
                  </a:lnTo>
                  <a:lnTo>
                    <a:pt x="285" y="42"/>
                  </a:lnTo>
                  <a:lnTo>
                    <a:pt x="313" y="34"/>
                  </a:lnTo>
                  <a:lnTo>
                    <a:pt x="341" y="24"/>
                  </a:lnTo>
                  <a:lnTo>
                    <a:pt x="371" y="16"/>
                  </a:lnTo>
                  <a:lnTo>
                    <a:pt x="399" y="8"/>
                  </a:lnTo>
                  <a:lnTo>
                    <a:pt x="427" y="2"/>
                  </a:lnTo>
                  <a:lnTo>
                    <a:pt x="453" y="0"/>
                  </a:lnTo>
                  <a:lnTo>
                    <a:pt x="453" y="0"/>
                  </a:lnTo>
                  <a:lnTo>
                    <a:pt x="483" y="2"/>
                  </a:lnTo>
                  <a:lnTo>
                    <a:pt x="513" y="8"/>
                  </a:lnTo>
                  <a:lnTo>
                    <a:pt x="541" y="16"/>
                  </a:lnTo>
                  <a:lnTo>
                    <a:pt x="569" y="24"/>
                  </a:lnTo>
                  <a:lnTo>
                    <a:pt x="599" y="34"/>
                  </a:lnTo>
                  <a:lnTo>
                    <a:pt x="627" y="42"/>
                  </a:lnTo>
                  <a:lnTo>
                    <a:pt x="653" y="46"/>
                  </a:lnTo>
                  <a:lnTo>
                    <a:pt x="681" y="48"/>
                  </a:lnTo>
                  <a:lnTo>
                    <a:pt x="681" y="48"/>
                  </a:lnTo>
                  <a:lnTo>
                    <a:pt x="711" y="46"/>
                  </a:lnTo>
                  <a:lnTo>
                    <a:pt x="741" y="42"/>
                  </a:lnTo>
                  <a:lnTo>
                    <a:pt x="769" y="34"/>
                  </a:lnTo>
                  <a:lnTo>
                    <a:pt x="799" y="24"/>
                  </a:lnTo>
                  <a:lnTo>
                    <a:pt x="827" y="16"/>
                  </a:lnTo>
                  <a:lnTo>
                    <a:pt x="855" y="8"/>
                  </a:lnTo>
                  <a:lnTo>
                    <a:pt x="881" y="2"/>
                  </a:lnTo>
                  <a:lnTo>
                    <a:pt x="909" y="0"/>
                  </a:lnTo>
                  <a:lnTo>
                    <a:pt x="909" y="0"/>
                  </a:lnTo>
                  <a:lnTo>
                    <a:pt x="939" y="2"/>
                  </a:lnTo>
                  <a:lnTo>
                    <a:pt x="969" y="8"/>
                  </a:lnTo>
                  <a:lnTo>
                    <a:pt x="997" y="16"/>
                  </a:lnTo>
                  <a:lnTo>
                    <a:pt x="1027" y="24"/>
                  </a:lnTo>
                  <a:lnTo>
                    <a:pt x="1055" y="34"/>
                  </a:lnTo>
                  <a:lnTo>
                    <a:pt x="1083" y="42"/>
                  </a:lnTo>
                  <a:lnTo>
                    <a:pt x="1109" y="46"/>
                  </a:lnTo>
                  <a:lnTo>
                    <a:pt x="1137" y="48"/>
                  </a:lnTo>
                  <a:lnTo>
                    <a:pt x="1137" y="48"/>
                  </a:lnTo>
                  <a:lnTo>
                    <a:pt x="1167" y="46"/>
                  </a:lnTo>
                  <a:lnTo>
                    <a:pt x="1197" y="42"/>
                  </a:lnTo>
                  <a:lnTo>
                    <a:pt x="1227" y="34"/>
                  </a:lnTo>
                  <a:lnTo>
                    <a:pt x="1255" y="24"/>
                  </a:lnTo>
                  <a:lnTo>
                    <a:pt x="1283" y="16"/>
                  </a:lnTo>
                  <a:lnTo>
                    <a:pt x="1311" y="8"/>
                  </a:lnTo>
                  <a:lnTo>
                    <a:pt x="1339" y="2"/>
                  </a:lnTo>
                  <a:lnTo>
                    <a:pt x="1365" y="0"/>
                  </a:lnTo>
                  <a:lnTo>
                    <a:pt x="1365" y="0"/>
                  </a:lnTo>
                  <a:lnTo>
                    <a:pt x="1395" y="2"/>
                  </a:lnTo>
                  <a:lnTo>
                    <a:pt x="1427" y="8"/>
                  </a:lnTo>
                  <a:lnTo>
                    <a:pt x="1455" y="16"/>
                  </a:lnTo>
                  <a:lnTo>
                    <a:pt x="1485" y="24"/>
                  </a:lnTo>
                  <a:lnTo>
                    <a:pt x="1513" y="34"/>
                  </a:lnTo>
                  <a:lnTo>
                    <a:pt x="1541" y="42"/>
                  </a:lnTo>
                  <a:lnTo>
                    <a:pt x="1567" y="46"/>
                  </a:lnTo>
                  <a:lnTo>
                    <a:pt x="1593" y="48"/>
                  </a:lnTo>
                  <a:lnTo>
                    <a:pt x="1593" y="48"/>
                  </a:lnTo>
                  <a:lnTo>
                    <a:pt x="1625" y="46"/>
                  </a:lnTo>
                  <a:lnTo>
                    <a:pt x="1657" y="42"/>
                  </a:lnTo>
                  <a:lnTo>
                    <a:pt x="1687" y="34"/>
                  </a:lnTo>
                  <a:lnTo>
                    <a:pt x="1717" y="24"/>
                  </a:lnTo>
                  <a:lnTo>
                    <a:pt x="1771" y="8"/>
                  </a:lnTo>
                  <a:lnTo>
                    <a:pt x="1797" y="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847" y="2"/>
                  </a:lnTo>
                  <a:lnTo>
                    <a:pt x="1871" y="2"/>
                  </a:lnTo>
                  <a:lnTo>
                    <a:pt x="1889" y="4"/>
                  </a:lnTo>
                  <a:lnTo>
                    <a:pt x="1905" y="8"/>
                  </a:lnTo>
                  <a:lnTo>
                    <a:pt x="1931" y="16"/>
                  </a:lnTo>
                  <a:lnTo>
                    <a:pt x="1949" y="24"/>
                  </a:lnTo>
                  <a:lnTo>
                    <a:pt x="1967" y="34"/>
                  </a:lnTo>
                  <a:lnTo>
                    <a:pt x="1987" y="42"/>
                  </a:lnTo>
                  <a:lnTo>
                    <a:pt x="1999" y="44"/>
                  </a:lnTo>
                  <a:lnTo>
                    <a:pt x="2011" y="46"/>
                  </a:lnTo>
                  <a:lnTo>
                    <a:pt x="2029" y="48"/>
                  </a:lnTo>
                  <a:lnTo>
                    <a:pt x="2047" y="48"/>
                  </a:lnTo>
                </a:path>
              </a:pathLst>
            </a:custGeom>
            <a:noFill/>
            <a:ln w="25400" cap="rnd">
              <a:solidFill>
                <a:srgbClr val="1D1F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TEMPLATE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0" t="4874" r="6731" b="2212"/>
          <a:stretch>
            <a:fillRect/>
          </a:stretch>
        </p:blipFill>
        <p:spPr>
          <a:xfrm>
            <a:off x="4676775" y="1700214"/>
            <a:ext cx="2838450" cy="5157786"/>
          </a:xfrm>
          <a:custGeom>
            <a:avLst/>
            <a:gdLst>
              <a:gd name="connsiteX0" fmla="*/ 1419225 w 2838450"/>
              <a:gd name="connsiteY0" fmla="*/ 0 h 5157786"/>
              <a:gd name="connsiteX1" fmla="*/ 2838450 w 2838450"/>
              <a:gd name="connsiteY1" fmla="*/ 1419225 h 5157786"/>
              <a:gd name="connsiteX2" fmla="*/ 2838450 w 2838450"/>
              <a:gd name="connsiteY2" fmla="*/ 5157786 h 5157786"/>
              <a:gd name="connsiteX3" fmla="*/ 0 w 2838450"/>
              <a:gd name="connsiteY3" fmla="*/ 5157786 h 5157786"/>
              <a:gd name="connsiteX4" fmla="*/ 0 w 2838450"/>
              <a:gd name="connsiteY4" fmla="*/ 1419225 h 5157786"/>
              <a:gd name="connsiteX5" fmla="*/ 1419225 w 2838450"/>
              <a:gd name="connsiteY5" fmla="*/ 0 h 5157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8450" h="5157786">
                <a:moveTo>
                  <a:pt x="1419225" y="0"/>
                </a:moveTo>
                <a:cubicBezTo>
                  <a:pt x="2203041" y="0"/>
                  <a:pt x="2838450" y="635409"/>
                  <a:pt x="2838450" y="1419225"/>
                </a:cubicBezTo>
                <a:lnTo>
                  <a:pt x="2838450" y="5157786"/>
                </a:lnTo>
                <a:lnTo>
                  <a:pt x="0" y="5157786"/>
                </a:lnTo>
                <a:lnTo>
                  <a:pt x="0" y="1419225"/>
                </a:lnTo>
                <a:cubicBezTo>
                  <a:pt x="0" y="635409"/>
                  <a:pt x="635409" y="0"/>
                  <a:pt x="1419225" y="0"/>
                </a:cubicBezTo>
                <a:close/>
              </a:path>
            </a:pathLst>
          </a:custGeom>
        </p:spPr>
      </p:pic>
      <p:sp>
        <p:nvSpPr>
          <p:cNvPr id="39" name="TextBox 38"/>
          <p:cNvSpPr txBox="1"/>
          <p:nvPr/>
        </p:nvSpPr>
        <p:spPr>
          <a:xfrm>
            <a:off x="8037096" y="2710547"/>
            <a:ext cx="3315118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37096" y="3936601"/>
            <a:ext cx="3315118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9788" y="2710547"/>
            <a:ext cx="3315118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9788" y="3936600"/>
            <a:ext cx="3315118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8037096" y="3646740"/>
            <a:ext cx="331511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39788" y="3646740"/>
            <a:ext cx="331511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 Same Side Corner Rectangle 44"/>
          <p:cNvSpPr/>
          <p:nvPr/>
        </p:nvSpPr>
        <p:spPr>
          <a:xfrm>
            <a:off x="4676775" y="1700214"/>
            <a:ext cx="2838450" cy="5157786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02CEA0">
                  <a:alpha val="48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 30"/>
          <p:cNvSpPr>
            <a:spLocks noEditPoints="1"/>
          </p:cNvSpPr>
          <p:nvPr/>
        </p:nvSpPr>
        <p:spPr bwMode="auto">
          <a:xfrm>
            <a:off x="5343098" y="2194577"/>
            <a:ext cx="1505804" cy="1519071"/>
          </a:xfrm>
          <a:custGeom>
            <a:avLst/>
            <a:gdLst>
              <a:gd name="T0" fmla="*/ 48 w 96"/>
              <a:gd name="T1" fmla="*/ 0 h 96"/>
              <a:gd name="T2" fmla="*/ 0 w 96"/>
              <a:gd name="T3" fmla="*/ 48 h 96"/>
              <a:gd name="T4" fmla="*/ 48 w 96"/>
              <a:gd name="T5" fmla="*/ 96 h 96"/>
              <a:gd name="T6" fmla="*/ 96 w 96"/>
              <a:gd name="T7" fmla="*/ 48 h 96"/>
              <a:gd name="T8" fmla="*/ 48 w 96"/>
              <a:gd name="T9" fmla="*/ 0 h 96"/>
              <a:gd name="T10" fmla="*/ 48 w 96"/>
              <a:gd name="T11" fmla="*/ 76 h 96"/>
              <a:gd name="T12" fmla="*/ 44 w 96"/>
              <a:gd name="T13" fmla="*/ 72 h 96"/>
              <a:gd name="T14" fmla="*/ 48 w 96"/>
              <a:gd name="T15" fmla="*/ 68 h 96"/>
              <a:gd name="T16" fmla="*/ 52 w 96"/>
              <a:gd name="T17" fmla="*/ 72 h 96"/>
              <a:gd name="T18" fmla="*/ 48 w 96"/>
              <a:gd name="T19" fmla="*/ 76 h 96"/>
              <a:gd name="T20" fmla="*/ 50 w 96"/>
              <a:gd name="T21" fmla="*/ 52 h 96"/>
              <a:gd name="T22" fmla="*/ 50 w 96"/>
              <a:gd name="T23" fmla="*/ 62 h 96"/>
              <a:gd name="T24" fmla="*/ 48 w 96"/>
              <a:gd name="T25" fmla="*/ 64 h 96"/>
              <a:gd name="T26" fmla="*/ 46 w 96"/>
              <a:gd name="T27" fmla="*/ 62 h 96"/>
              <a:gd name="T28" fmla="*/ 46 w 96"/>
              <a:gd name="T29" fmla="*/ 50 h 96"/>
              <a:gd name="T30" fmla="*/ 48 w 96"/>
              <a:gd name="T31" fmla="*/ 48 h 96"/>
              <a:gd name="T32" fmla="*/ 58 w 96"/>
              <a:gd name="T33" fmla="*/ 38 h 96"/>
              <a:gd name="T34" fmla="*/ 48 w 96"/>
              <a:gd name="T35" fmla="*/ 28 h 96"/>
              <a:gd name="T36" fmla="*/ 38 w 96"/>
              <a:gd name="T37" fmla="*/ 38 h 96"/>
              <a:gd name="T38" fmla="*/ 36 w 96"/>
              <a:gd name="T39" fmla="*/ 40 h 96"/>
              <a:gd name="T40" fmla="*/ 34 w 96"/>
              <a:gd name="T41" fmla="*/ 38 h 96"/>
              <a:gd name="T42" fmla="*/ 48 w 96"/>
              <a:gd name="T43" fmla="*/ 24 h 96"/>
              <a:gd name="T44" fmla="*/ 62 w 96"/>
              <a:gd name="T45" fmla="*/ 38 h 96"/>
              <a:gd name="T46" fmla="*/ 50 w 96"/>
              <a:gd name="T47" fmla="*/ 52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6" h="96">
                <a:moveTo>
                  <a:pt x="48" y="0"/>
                </a:moveTo>
                <a:cubicBezTo>
                  <a:pt x="22" y="0"/>
                  <a:pt x="0" y="22"/>
                  <a:pt x="0" y="48"/>
                </a:cubicBezTo>
                <a:cubicBezTo>
                  <a:pt x="0" y="74"/>
                  <a:pt x="22" y="96"/>
                  <a:pt x="48" y="96"/>
                </a:cubicBezTo>
                <a:cubicBezTo>
                  <a:pt x="74" y="96"/>
                  <a:pt x="96" y="74"/>
                  <a:pt x="96" y="48"/>
                </a:cubicBezTo>
                <a:cubicBezTo>
                  <a:pt x="96" y="22"/>
                  <a:pt x="74" y="0"/>
                  <a:pt x="48" y="0"/>
                </a:cubicBezTo>
                <a:close/>
                <a:moveTo>
                  <a:pt x="48" y="76"/>
                </a:moveTo>
                <a:cubicBezTo>
                  <a:pt x="46" y="76"/>
                  <a:pt x="44" y="74"/>
                  <a:pt x="44" y="72"/>
                </a:cubicBezTo>
                <a:cubicBezTo>
                  <a:pt x="44" y="70"/>
                  <a:pt x="46" y="68"/>
                  <a:pt x="48" y="68"/>
                </a:cubicBezTo>
                <a:cubicBezTo>
                  <a:pt x="50" y="68"/>
                  <a:pt x="52" y="70"/>
                  <a:pt x="52" y="72"/>
                </a:cubicBezTo>
                <a:cubicBezTo>
                  <a:pt x="52" y="74"/>
                  <a:pt x="50" y="76"/>
                  <a:pt x="48" y="76"/>
                </a:cubicBezTo>
                <a:close/>
                <a:moveTo>
                  <a:pt x="50" y="52"/>
                </a:moveTo>
                <a:cubicBezTo>
                  <a:pt x="50" y="62"/>
                  <a:pt x="50" y="62"/>
                  <a:pt x="50" y="62"/>
                </a:cubicBezTo>
                <a:cubicBezTo>
                  <a:pt x="50" y="63"/>
                  <a:pt x="49" y="64"/>
                  <a:pt x="48" y="64"/>
                </a:cubicBezTo>
                <a:cubicBezTo>
                  <a:pt x="47" y="64"/>
                  <a:pt x="46" y="63"/>
                  <a:pt x="46" y="62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49"/>
                  <a:pt x="47" y="48"/>
                  <a:pt x="48" y="48"/>
                </a:cubicBezTo>
                <a:cubicBezTo>
                  <a:pt x="54" y="48"/>
                  <a:pt x="58" y="44"/>
                  <a:pt x="58" y="38"/>
                </a:cubicBezTo>
                <a:cubicBezTo>
                  <a:pt x="58" y="32"/>
                  <a:pt x="54" y="28"/>
                  <a:pt x="48" y="28"/>
                </a:cubicBezTo>
                <a:cubicBezTo>
                  <a:pt x="42" y="28"/>
                  <a:pt x="38" y="32"/>
                  <a:pt x="38" y="38"/>
                </a:cubicBezTo>
                <a:cubicBezTo>
                  <a:pt x="38" y="39"/>
                  <a:pt x="37" y="40"/>
                  <a:pt x="36" y="40"/>
                </a:cubicBezTo>
                <a:cubicBezTo>
                  <a:pt x="35" y="40"/>
                  <a:pt x="34" y="39"/>
                  <a:pt x="34" y="38"/>
                </a:cubicBezTo>
                <a:cubicBezTo>
                  <a:pt x="34" y="30"/>
                  <a:pt x="40" y="24"/>
                  <a:pt x="48" y="24"/>
                </a:cubicBezTo>
                <a:cubicBezTo>
                  <a:pt x="56" y="24"/>
                  <a:pt x="62" y="30"/>
                  <a:pt x="62" y="38"/>
                </a:cubicBezTo>
                <a:cubicBezTo>
                  <a:pt x="62" y="45"/>
                  <a:pt x="57" y="51"/>
                  <a:pt x="50" y="52"/>
                </a:cubicBezTo>
                <a:close/>
              </a:path>
            </a:pathLst>
          </a:custGeom>
          <a:solidFill>
            <a:schemeClr val="bg1">
              <a:alpha val="64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" name="Arc 10"/>
          <p:cNvSpPr/>
          <p:nvPr/>
        </p:nvSpPr>
        <p:spPr>
          <a:xfrm>
            <a:off x="5198646" y="2056758"/>
            <a:ext cx="1794708" cy="1794708"/>
          </a:xfrm>
          <a:prstGeom prst="arc">
            <a:avLst>
              <a:gd name="adj1" fmla="val 21543969"/>
              <a:gd name="adj2" fmla="val 10760845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endCxn id="45" idx="1"/>
          </p:cNvCxnSpPr>
          <p:nvPr/>
        </p:nvCxnSpPr>
        <p:spPr>
          <a:xfrm>
            <a:off x="6096000" y="3852149"/>
            <a:ext cx="0" cy="30058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85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 flipV="1">
            <a:off x="11352212" y="0"/>
            <a:ext cx="839787" cy="864707"/>
          </a:xfrm>
          <a:custGeom>
            <a:avLst/>
            <a:gdLst>
              <a:gd name="connsiteX0" fmla="*/ 1823300 w 1823300"/>
              <a:gd name="connsiteY0" fmla="*/ 1877406 h 1877406"/>
              <a:gd name="connsiteX1" fmla="*/ 51609 w 1823300"/>
              <a:gd name="connsiteY1" fmla="*/ 1877406 h 1877406"/>
              <a:gd name="connsiteX2" fmla="*/ 30346 w 1823300"/>
              <a:gd name="connsiteY2" fmla="*/ 1794714 h 1877406"/>
              <a:gd name="connsiteX3" fmla="*/ 0 w 1823300"/>
              <a:gd name="connsiteY3" fmla="*/ 1493685 h 1877406"/>
              <a:gd name="connsiteX4" fmla="*/ 1493685 w 1823300"/>
              <a:gd name="connsiteY4" fmla="*/ 0 h 1877406"/>
              <a:gd name="connsiteX5" fmla="*/ 1794714 w 1823300"/>
              <a:gd name="connsiteY5" fmla="*/ 30347 h 1877406"/>
              <a:gd name="connsiteX6" fmla="*/ 1823300 w 1823300"/>
              <a:gd name="connsiteY6" fmla="*/ 37697 h 187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3300" h="1877406">
                <a:moveTo>
                  <a:pt x="1823300" y="1877406"/>
                </a:moveTo>
                <a:lnTo>
                  <a:pt x="51609" y="1877406"/>
                </a:lnTo>
                <a:lnTo>
                  <a:pt x="30346" y="1794714"/>
                </a:lnTo>
                <a:cubicBezTo>
                  <a:pt x="10449" y="1697479"/>
                  <a:pt x="0" y="1596802"/>
                  <a:pt x="0" y="1493685"/>
                </a:cubicBezTo>
                <a:cubicBezTo>
                  <a:pt x="0" y="668746"/>
                  <a:pt x="668746" y="0"/>
                  <a:pt x="1493685" y="0"/>
                </a:cubicBezTo>
                <a:cubicBezTo>
                  <a:pt x="1596802" y="0"/>
                  <a:pt x="1697479" y="10449"/>
                  <a:pt x="1794714" y="30347"/>
                </a:cubicBezTo>
                <a:lnTo>
                  <a:pt x="1823300" y="37697"/>
                </a:lnTo>
                <a:close/>
              </a:path>
            </a:pathLst>
          </a:custGeom>
          <a:gradFill>
            <a:gsLst>
              <a:gs pos="0">
                <a:srgbClr val="02CEA0">
                  <a:alpha val="84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/>
          <p:cNvGrpSpPr/>
          <p:nvPr/>
        </p:nvGrpSpPr>
        <p:grpSpPr>
          <a:xfrm>
            <a:off x="0" y="304428"/>
            <a:ext cx="3879632" cy="6258652"/>
            <a:chOff x="-4891314" y="304428"/>
            <a:chExt cx="3879632" cy="625865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410" t="4439" r="4871" b="4439"/>
            <a:stretch>
              <a:fillRect/>
            </a:stretch>
          </p:blipFill>
          <p:spPr>
            <a:xfrm>
              <a:off x="-4891313" y="304428"/>
              <a:ext cx="3873359" cy="6249150"/>
            </a:xfrm>
            <a:custGeom>
              <a:avLst/>
              <a:gdLst>
                <a:gd name="connsiteX0" fmla="*/ 0 w 3873359"/>
                <a:gd name="connsiteY0" fmla="*/ 0 h 6249150"/>
                <a:gd name="connsiteX1" fmla="*/ 748784 w 3873359"/>
                <a:gd name="connsiteY1" fmla="*/ 0 h 6249150"/>
                <a:gd name="connsiteX2" fmla="*/ 3873359 w 3873359"/>
                <a:gd name="connsiteY2" fmla="*/ 3124575 h 6249150"/>
                <a:gd name="connsiteX3" fmla="*/ 748784 w 3873359"/>
                <a:gd name="connsiteY3" fmla="*/ 6249150 h 6249150"/>
                <a:gd name="connsiteX4" fmla="*/ 0 w 3873359"/>
                <a:gd name="connsiteY4" fmla="*/ 6249150 h 624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3359" h="6249150">
                  <a:moveTo>
                    <a:pt x="0" y="0"/>
                  </a:moveTo>
                  <a:lnTo>
                    <a:pt x="748784" y="0"/>
                  </a:lnTo>
                  <a:cubicBezTo>
                    <a:pt x="2474439" y="0"/>
                    <a:pt x="3873359" y="1398920"/>
                    <a:pt x="3873359" y="3124575"/>
                  </a:cubicBezTo>
                  <a:cubicBezTo>
                    <a:pt x="3873359" y="4850230"/>
                    <a:pt x="2474439" y="6249150"/>
                    <a:pt x="748784" y="6249150"/>
                  </a:cubicBezTo>
                  <a:lnTo>
                    <a:pt x="0" y="6249150"/>
                  </a:lnTo>
                  <a:close/>
                </a:path>
              </a:pathLst>
            </a:custGeom>
          </p:spPr>
        </p:pic>
        <p:sp>
          <p:nvSpPr>
            <p:cNvPr id="12" name="Freeform 11"/>
            <p:cNvSpPr/>
            <p:nvPr/>
          </p:nvSpPr>
          <p:spPr>
            <a:xfrm rot="5400000" flipH="1">
              <a:off x="-6076073" y="1489187"/>
              <a:ext cx="6249150" cy="3879632"/>
            </a:xfrm>
            <a:custGeom>
              <a:avLst/>
              <a:gdLst>
                <a:gd name="connsiteX0" fmla="*/ 6249150 w 6249150"/>
                <a:gd name="connsiteY0" fmla="*/ 3879632 h 3879632"/>
                <a:gd name="connsiteX1" fmla="*/ 6249150 w 6249150"/>
                <a:gd name="connsiteY1" fmla="*/ 3124575 h 3879632"/>
                <a:gd name="connsiteX2" fmla="*/ 3124575 w 6249150"/>
                <a:gd name="connsiteY2" fmla="*/ 0 h 3879632"/>
                <a:gd name="connsiteX3" fmla="*/ 0 w 6249150"/>
                <a:gd name="connsiteY3" fmla="*/ 3124575 h 3879632"/>
                <a:gd name="connsiteX4" fmla="*/ 0 w 6249150"/>
                <a:gd name="connsiteY4" fmla="*/ 3879632 h 3879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9150" h="3879632">
                  <a:moveTo>
                    <a:pt x="6249150" y="3879632"/>
                  </a:moveTo>
                  <a:lnTo>
                    <a:pt x="6249150" y="3124575"/>
                  </a:lnTo>
                  <a:cubicBezTo>
                    <a:pt x="6249150" y="1398920"/>
                    <a:pt x="4850230" y="0"/>
                    <a:pt x="3124575" y="0"/>
                  </a:cubicBezTo>
                  <a:cubicBezTo>
                    <a:pt x="1398920" y="0"/>
                    <a:pt x="0" y="1398920"/>
                    <a:pt x="0" y="3124575"/>
                  </a:cubicBezTo>
                  <a:lnTo>
                    <a:pt x="0" y="3879632"/>
                  </a:lnTo>
                  <a:close/>
                </a:path>
              </a:pathLst>
            </a:custGeom>
            <a:gradFill>
              <a:gsLst>
                <a:gs pos="0">
                  <a:srgbClr val="0CC59B">
                    <a:alpha val="55000"/>
                  </a:srgbClr>
                </a:gs>
                <a:gs pos="100000">
                  <a:srgbClr val="1D1F3A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-2998667" y="4986589"/>
              <a:ext cx="1784980" cy="1576491"/>
              <a:chOff x="5352430" y="-292100"/>
              <a:chExt cx="1150746" cy="1016337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5688825" y="-292100"/>
                <a:ext cx="814351" cy="1016337"/>
                <a:chOff x="5996378" y="112820"/>
                <a:chExt cx="549202" cy="685422"/>
              </a:xfrm>
            </p:grpSpPr>
            <p:sp>
              <p:nvSpPr>
                <p:cNvPr id="17" name="Pie 16"/>
                <p:cNvSpPr/>
                <p:nvPr/>
              </p:nvSpPr>
              <p:spPr>
                <a:xfrm>
                  <a:off x="5996378" y="399741"/>
                  <a:ext cx="398502" cy="398501"/>
                </a:xfrm>
                <a:prstGeom prst="pie">
                  <a:avLst>
                    <a:gd name="adj1" fmla="val 10792961"/>
                    <a:gd name="adj2" fmla="val 20780"/>
                  </a:avLst>
                </a:prstGeom>
                <a:gradFill>
                  <a:gsLst>
                    <a:gs pos="0">
                      <a:srgbClr val="02CEA0">
                        <a:alpha val="84000"/>
                      </a:srgbClr>
                    </a:gs>
                    <a:gs pos="100000">
                      <a:srgbClr val="1D1F3A"/>
                    </a:gs>
                  </a:gsLst>
                  <a:lin ang="4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Pie 17"/>
                <p:cNvSpPr/>
                <p:nvPr/>
              </p:nvSpPr>
              <p:spPr>
                <a:xfrm flipV="1">
                  <a:off x="6147078" y="112820"/>
                  <a:ext cx="398502" cy="398501"/>
                </a:xfrm>
                <a:prstGeom prst="pie">
                  <a:avLst>
                    <a:gd name="adj1" fmla="val 10792961"/>
                    <a:gd name="adj2" fmla="val 20780"/>
                  </a:avLst>
                </a:prstGeom>
                <a:solidFill>
                  <a:srgbClr val="1D1F3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6" name="Freeform 6"/>
              <p:cNvSpPr>
                <a:spLocks/>
              </p:cNvSpPr>
              <p:nvPr/>
            </p:nvSpPr>
            <p:spPr bwMode="auto">
              <a:xfrm>
                <a:off x="5352430" y="294773"/>
                <a:ext cx="631842" cy="28388"/>
              </a:xfrm>
              <a:custGeom>
                <a:avLst/>
                <a:gdLst>
                  <a:gd name="T0" fmla="*/ 0 w 2047"/>
                  <a:gd name="T1" fmla="*/ 0 h 48"/>
                  <a:gd name="T2" fmla="*/ 58 w 2047"/>
                  <a:gd name="T3" fmla="*/ 8 h 48"/>
                  <a:gd name="T4" fmla="*/ 114 w 2047"/>
                  <a:gd name="T5" fmla="*/ 24 h 48"/>
                  <a:gd name="T6" fmla="*/ 171 w 2047"/>
                  <a:gd name="T7" fmla="*/ 42 h 48"/>
                  <a:gd name="T8" fmla="*/ 225 w 2047"/>
                  <a:gd name="T9" fmla="*/ 48 h 48"/>
                  <a:gd name="T10" fmla="*/ 255 w 2047"/>
                  <a:gd name="T11" fmla="*/ 46 h 48"/>
                  <a:gd name="T12" fmla="*/ 313 w 2047"/>
                  <a:gd name="T13" fmla="*/ 34 h 48"/>
                  <a:gd name="T14" fmla="*/ 371 w 2047"/>
                  <a:gd name="T15" fmla="*/ 16 h 48"/>
                  <a:gd name="T16" fmla="*/ 427 w 2047"/>
                  <a:gd name="T17" fmla="*/ 2 h 48"/>
                  <a:gd name="T18" fmla="*/ 453 w 2047"/>
                  <a:gd name="T19" fmla="*/ 0 h 48"/>
                  <a:gd name="T20" fmla="*/ 513 w 2047"/>
                  <a:gd name="T21" fmla="*/ 8 h 48"/>
                  <a:gd name="T22" fmla="*/ 569 w 2047"/>
                  <a:gd name="T23" fmla="*/ 24 h 48"/>
                  <a:gd name="T24" fmla="*/ 627 w 2047"/>
                  <a:gd name="T25" fmla="*/ 42 h 48"/>
                  <a:gd name="T26" fmla="*/ 681 w 2047"/>
                  <a:gd name="T27" fmla="*/ 48 h 48"/>
                  <a:gd name="T28" fmla="*/ 711 w 2047"/>
                  <a:gd name="T29" fmla="*/ 46 h 48"/>
                  <a:gd name="T30" fmla="*/ 769 w 2047"/>
                  <a:gd name="T31" fmla="*/ 34 h 48"/>
                  <a:gd name="T32" fmla="*/ 827 w 2047"/>
                  <a:gd name="T33" fmla="*/ 16 h 48"/>
                  <a:gd name="T34" fmla="*/ 881 w 2047"/>
                  <a:gd name="T35" fmla="*/ 2 h 48"/>
                  <a:gd name="T36" fmla="*/ 909 w 2047"/>
                  <a:gd name="T37" fmla="*/ 0 h 48"/>
                  <a:gd name="T38" fmla="*/ 969 w 2047"/>
                  <a:gd name="T39" fmla="*/ 8 h 48"/>
                  <a:gd name="T40" fmla="*/ 1027 w 2047"/>
                  <a:gd name="T41" fmla="*/ 24 h 48"/>
                  <a:gd name="T42" fmla="*/ 1083 w 2047"/>
                  <a:gd name="T43" fmla="*/ 42 h 48"/>
                  <a:gd name="T44" fmla="*/ 1137 w 2047"/>
                  <a:gd name="T45" fmla="*/ 48 h 48"/>
                  <a:gd name="T46" fmla="*/ 1167 w 2047"/>
                  <a:gd name="T47" fmla="*/ 46 h 48"/>
                  <a:gd name="T48" fmla="*/ 1227 w 2047"/>
                  <a:gd name="T49" fmla="*/ 34 h 48"/>
                  <a:gd name="T50" fmla="*/ 1283 w 2047"/>
                  <a:gd name="T51" fmla="*/ 16 h 48"/>
                  <a:gd name="T52" fmla="*/ 1339 w 2047"/>
                  <a:gd name="T53" fmla="*/ 2 h 48"/>
                  <a:gd name="T54" fmla="*/ 1365 w 2047"/>
                  <a:gd name="T55" fmla="*/ 0 h 48"/>
                  <a:gd name="T56" fmla="*/ 1427 w 2047"/>
                  <a:gd name="T57" fmla="*/ 8 h 48"/>
                  <a:gd name="T58" fmla="*/ 1485 w 2047"/>
                  <a:gd name="T59" fmla="*/ 24 h 48"/>
                  <a:gd name="T60" fmla="*/ 1541 w 2047"/>
                  <a:gd name="T61" fmla="*/ 42 h 48"/>
                  <a:gd name="T62" fmla="*/ 1593 w 2047"/>
                  <a:gd name="T63" fmla="*/ 48 h 48"/>
                  <a:gd name="T64" fmla="*/ 1625 w 2047"/>
                  <a:gd name="T65" fmla="*/ 46 h 48"/>
                  <a:gd name="T66" fmla="*/ 1687 w 2047"/>
                  <a:gd name="T67" fmla="*/ 34 h 48"/>
                  <a:gd name="T68" fmla="*/ 1771 w 2047"/>
                  <a:gd name="T69" fmla="*/ 8 h 48"/>
                  <a:gd name="T70" fmla="*/ 1821 w 2047"/>
                  <a:gd name="T71" fmla="*/ 0 h 48"/>
                  <a:gd name="T72" fmla="*/ 1847 w 2047"/>
                  <a:gd name="T73" fmla="*/ 2 h 48"/>
                  <a:gd name="T74" fmla="*/ 1889 w 2047"/>
                  <a:gd name="T75" fmla="*/ 4 h 48"/>
                  <a:gd name="T76" fmla="*/ 1931 w 2047"/>
                  <a:gd name="T77" fmla="*/ 16 h 48"/>
                  <a:gd name="T78" fmla="*/ 1967 w 2047"/>
                  <a:gd name="T79" fmla="*/ 34 h 48"/>
                  <a:gd name="T80" fmla="*/ 1999 w 2047"/>
                  <a:gd name="T81" fmla="*/ 44 h 48"/>
                  <a:gd name="T82" fmla="*/ 2029 w 2047"/>
                  <a:gd name="T8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7" h="48">
                    <a:moveTo>
                      <a:pt x="0" y="0"/>
                    </a:moveTo>
                    <a:lnTo>
                      <a:pt x="0" y="0"/>
                    </a:lnTo>
                    <a:lnTo>
                      <a:pt x="28" y="2"/>
                    </a:lnTo>
                    <a:lnTo>
                      <a:pt x="58" y="8"/>
                    </a:lnTo>
                    <a:lnTo>
                      <a:pt x="86" y="16"/>
                    </a:lnTo>
                    <a:lnTo>
                      <a:pt x="114" y="24"/>
                    </a:lnTo>
                    <a:lnTo>
                      <a:pt x="144" y="34"/>
                    </a:lnTo>
                    <a:lnTo>
                      <a:pt x="171" y="42"/>
                    </a:lnTo>
                    <a:lnTo>
                      <a:pt x="199" y="46"/>
                    </a:lnTo>
                    <a:lnTo>
                      <a:pt x="225" y="48"/>
                    </a:lnTo>
                    <a:lnTo>
                      <a:pt x="225" y="48"/>
                    </a:lnTo>
                    <a:lnTo>
                      <a:pt x="255" y="46"/>
                    </a:lnTo>
                    <a:lnTo>
                      <a:pt x="285" y="42"/>
                    </a:lnTo>
                    <a:lnTo>
                      <a:pt x="313" y="34"/>
                    </a:lnTo>
                    <a:lnTo>
                      <a:pt x="341" y="24"/>
                    </a:lnTo>
                    <a:lnTo>
                      <a:pt x="371" y="16"/>
                    </a:lnTo>
                    <a:lnTo>
                      <a:pt x="399" y="8"/>
                    </a:lnTo>
                    <a:lnTo>
                      <a:pt x="427" y="2"/>
                    </a:lnTo>
                    <a:lnTo>
                      <a:pt x="453" y="0"/>
                    </a:lnTo>
                    <a:lnTo>
                      <a:pt x="453" y="0"/>
                    </a:lnTo>
                    <a:lnTo>
                      <a:pt x="483" y="2"/>
                    </a:lnTo>
                    <a:lnTo>
                      <a:pt x="513" y="8"/>
                    </a:lnTo>
                    <a:lnTo>
                      <a:pt x="541" y="16"/>
                    </a:lnTo>
                    <a:lnTo>
                      <a:pt x="569" y="24"/>
                    </a:lnTo>
                    <a:lnTo>
                      <a:pt x="599" y="34"/>
                    </a:lnTo>
                    <a:lnTo>
                      <a:pt x="627" y="42"/>
                    </a:lnTo>
                    <a:lnTo>
                      <a:pt x="653" y="46"/>
                    </a:lnTo>
                    <a:lnTo>
                      <a:pt x="681" y="48"/>
                    </a:lnTo>
                    <a:lnTo>
                      <a:pt x="681" y="48"/>
                    </a:lnTo>
                    <a:lnTo>
                      <a:pt x="711" y="46"/>
                    </a:lnTo>
                    <a:lnTo>
                      <a:pt x="741" y="42"/>
                    </a:lnTo>
                    <a:lnTo>
                      <a:pt x="769" y="34"/>
                    </a:lnTo>
                    <a:lnTo>
                      <a:pt x="799" y="24"/>
                    </a:lnTo>
                    <a:lnTo>
                      <a:pt x="827" y="16"/>
                    </a:lnTo>
                    <a:lnTo>
                      <a:pt x="855" y="8"/>
                    </a:lnTo>
                    <a:lnTo>
                      <a:pt x="881" y="2"/>
                    </a:lnTo>
                    <a:lnTo>
                      <a:pt x="909" y="0"/>
                    </a:lnTo>
                    <a:lnTo>
                      <a:pt x="909" y="0"/>
                    </a:lnTo>
                    <a:lnTo>
                      <a:pt x="939" y="2"/>
                    </a:lnTo>
                    <a:lnTo>
                      <a:pt x="969" y="8"/>
                    </a:lnTo>
                    <a:lnTo>
                      <a:pt x="997" y="16"/>
                    </a:lnTo>
                    <a:lnTo>
                      <a:pt x="1027" y="24"/>
                    </a:lnTo>
                    <a:lnTo>
                      <a:pt x="1055" y="34"/>
                    </a:lnTo>
                    <a:lnTo>
                      <a:pt x="1083" y="42"/>
                    </a:lnTo>
                    <a:lnTo>
                      <a:pt x="1109" y="46"/>
                    </a:lnTo>
                    <a:lnTo>
                      <a:pt x="1137" y="48"/>
                    </a:lnTo>
                    <a:lnTo>
                      <a:pt x="1137" y="48"/>
                    </a:lnTo>
                    <a:lnTo>
                      <a:pt x="1167" y="46"/>
                    </a:lnTo>
                    <a:lnTo>
                      <a:pt x="1197" y="42"/>
                    </a:lnTo>
                    <a:lnTo>
                      <a:pt x="1227" y="34"/>
                    </a:lnTo>
                    <a:lnTo>
                      <a:pt x="1255" y="24"/>
                    </a:lnTo>
                    <a:lnTo>
                      <a:pt x="1283" y="16"/>
                    </a:lnTo>
                    <a:lnTo>
                      <a:pt x="1311" y="8"/>
                    </a:lnTo>
                    <a:lnTo>
                      <a:pt x="1339" y="2"/>
                    </a:lnTo>
                    <a:lnTo>
                      <a:pt x="1365" y="0"/>
                    </a:lnTo>
                    <a:lnTo>
                      <a:pt x="1365" y="0"/>
                    </a:lnTo>
                    <a:lnTo>
                      <a:pt x="1395" y="2"/>
                    </a:lnTo>
                    <a:lnTo>
                      <a:pt x="1427" y="8"/>
                    </a:lnTo>
                    <a:lnTo>
                      <a:pt x="1455" y="16"/>
                    </a:lnTo>
                    <a:lnTo>
                      <a:pt x="1485" y="24"/>
                    </a:lnTo>
                    <a:lnTo>
                      <a:pt x="1513" y="34"/>
                    </a:lnTo>
                    <a:lnTo>
                      <a:pt x="1541" y="42"/>
                    </a:lnTo>
                    <a:lnTo>
                      <a:pt x="1567" y="46"/>
                    </a:lnTo>
                    <a:lnTo>
                      <a:pt x="1593" y="48"/>
                    </a:lnTo>
                    <a:lnTo>
                      <a:pt x="1593" y="48"/>
                    </a:lnTo>
                    <a:lnTo>
                      <a:pt x="1625" y="46"/>
                    </a:lnTo>
                    <a:lnTo>
                      <a:pt x="1657" y="42"/>
                    </a:lnTo>
                    <a:lnTo>
                      <a:pt x="1687" y="34"/>
                    </a:lnTo>
                    <a:lnTo>
                      <a:pt x="1717" y="24"/>
                    </a:lnTo>
                    <a:lnTo>
                      <a:pt x="1771" y="8"/>
                    </a:lnTo>
                    <a:lnTo>
                      <a:pt x="1797" y="2"/>
                    </a:lnTo>
                    <a:lnTo>
                      <a:pt x="1821" y="0"/>
                    </a:lnTo>
                    <a:lnTo>
                      <a:pt x="1821" y="0"/>
                    </a:lnTo>
                    <a:lnTo>
                      <a:pt x="1847" y="2"/>
                    </a:lnTo>
                    <a:lnTo>
                      <a:pt x="1871" y="2"/>
                    </a:lnTo>
                    <a:lnTo>
                      <a:pt x="1889" y="4"/>
                    </a:lnTo>
                    <a:lnTo>
                      <a:pt x="1905" y="8"/>
                    </a:lnTo>
                    <a:lnTo>
                      <a:pt x="1931" y="16"/>
                    </a:lnTo>
                    <a:lnTo>
                      <a:pt x="1949" y="24"/>
                    </a:lnTo>
                    <a:lnTo>
                      <a:pt x="1967" y="34"/>
                    </a:lnTo>
                    <a:lnTo>
                      <a:pt x="1987" y="42"/>
                    </a:lnTo>
                    <a:lnTo>
                      <a:pt x="1999" y="44"/>
                    </a:lnTo>
                    <a:lnTo>
                      <a:pt x="2011" y="46"/>
                    </a:lnTo>
                    <a:lnTo>
                      <a:pt x="2029" y="48"/>
                    </a:lnTo>
                    <a:lnTo>
                      <a:pt x="2047" y="48"/>
                    </a:lnTo>
                  </a:path>
                </a:pathLst>
              </a:custGeom>
              <a:noFill/>
              <a:ln w="25400" cap="rnd">
                <a:solidFill>
                  <a:srgbClr val="1D1F3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-4039872" y="3468377"/>
              <a:ext cx="1798486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/>
                  </a:solidFill>
                </a:rPr>
                <a:t>amet</a:t>
              </a:r>
              <a:r>
                <a:rPr lang="en-US" sz="1400" dirty="0">
                  <a:solidFill>
                    <a:schemeClr val="bg1"/>
                  </a:solidFill>
                </a:rPr>
                <a:t>, </a:t>
              </a:r>
              <a:r>
                <a:rPr lang="en-US" sz="1400" dirty="0" err="1">
                  <a:solidFill>
                    <a:schemeClr val="bg1"/>
                  </a:solidFill>
                </a:rPr>
                <a:t>consectetur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adipiscing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elit</a:t>
              </a:r>
              <a:r>
                <a:rPr lang="en-US" sz="1400" dirty="0">
                  <a:solidFill>
                    <a:schemeClr val="bg1"/>
                  </a:solidFill>
                </a:rPr>
                <a:t>, </a:t>
              </a:r>
              <a:r>
                <a:rPr lang="en-US" sz="1400" dirty="0" err="1">
                  <a:solidFill>
                    <a:schemeClr val="bg1"/>
                  </a:solidFill>
                </a:rPr>
                <a:t>sed</a:t>
              </a:r>
              <a:r>
                <a:rPr lang="en-US" sz="1400" dirty="0">
                  <a:solidFill>
                    <a:schemeClr val="bg1"/>
                  </a:solidFill>
                </a:rPr>
                <a:t> do </a:t>
              </a:r>
              <a:r>
                <a:rPr lang="en-US" sz="1400" dirty="0" err="1">
                  <a:solidFill>
                    <a:schemeClr val="bg1"/>
                  </a:solidFill>
                </a:rPr>
                <a:t>eiusmod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tempor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incididunt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ut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labore</a:t>
              </a:r>
              <a:r>
                <a:rPr lang="en-US" sz="1400" dirty="0">
                  <a:solidFill>
                    <a:schemeClr val="bg1"/>
                  </a:solidFill>
                </a:rPr>
                <a:t> et </a:t>
              </a:r>
              <a:r>
                <a:rPr lang="en-US" sz="1400" dirty="0" err="1">
                  <a:solidFill>
                    <a:schemeClr val="bg1"/>
                  </a:solidFill>
                </a:rPr>
                <a:t>dolore</a:t>
              </a:r>
              <a:r>
                <a:rPr lang="en-US" sz="1400" dirty="0">
                  <a:solidFill>
                    <a:schemeClr val="bg1"/>
                  </a:solidFill>
                </a:rPr>
                <a:t> magna </a:t>
              </a:r>
              <a:r>
                <a:rPr lang="en-US" sz="1400" dirty="0" err="1">
                  <a:solidFill>
                    <a:schemeClr val="bg1"/>
                  </a:solidFill>
                </a:rPr>
                <a:t>aliqua</a:t>
              </a:r>
              <a:r>
                <a:rPr lang="en-US" sz="1400" dirty="0">
                  <a:solidFill>
                    <a:schemeClr val="bg1"/>
                  </a:solidFill>
                </a:rPr>
                <a:t>. </a:t>
              </a:r>
            </a:p>
          </p:txBody>
        </p:sp>
        <p:sp>
          <p:nvSpPr>
            <p:cNvPr id="25" name="Title 1"/>
            <p:cNvSpPr txBox="1">
              <a:spLocks/>
            </p:cNvSpPr>
            <p:nvPr/>
          </p:nvSpPr>
          <p:spPr>
            <a:xfrm>
              <a:off x="-4053114" y="2492369"/>
              <a:ext cx="2602302" cy="75996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b="1" kern="1200">
                  <a:solidFill>
                    <a:schemeClr val="tx1"/>
                  </a:solidFill>
                  <a:latin typeface="Century Gothic" panose="020B0502020202020204" pitchFamily="34" charset="0"/>
                  <a:ea typeface="+mj-ea"/>
                  <a:cs typeface="+mj-cs"/>
                </a:defRPr>
              </a:lvl1pPr>
            </a:lstStyle>
            <a:p>
              <a:pPr algn="l"/>
              <a:r>
                <a:rPr lang="en-US" dirty="0">
                  <a:solidFill>
                    <a:schemeClr val="bg1"/>
                  </a:solidFill>
                </a:rPr>
                <a:t>QUESTION TEMPLATE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91029" y="1771650"/>
            <a:ext cx="1866900" cy="3587496"/>
            <a:chOff x="6505575" y="1857375"/>
            <a:chExt cx="1866900" cy="3587496"/>
          </a:xfrm>
        </p:grpSpPr>
        <p:sp>
          <p:nvSpPr>
            <p:cNvPr id="27" name="Arc 26"/>
            <p:cNvSpPr/>
            <p:nvPr/>
          </p:nvSpPr>
          <p:spPr>
            <a:xfrm>
              <a:off x="6505575" y="1857375"/>
              <a:ext cx="1866900" cy="1866900"/>
            </a:xfrm>
            <a:prstGeom prst="arc">
              <a:avLst>
                <a:gd name="adj1" fmla="val 639775"/>
                <a:gd name="adj2" fmla="val 5848998"/>
              </a:avLst>
            </a:prstGeom>
            <a:ln w="508000" cap="rnd">
              <a:solidFill>
                <a:srgbClr val="1D1F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7305675" y="3724275"/>
              <a:ext cx="0" cy="723900"/>
            </a:xfrm>
            <a:prstGeom prst="line">
              <a:avLst/>
            </a:prstGeom>
            <a:ln w="508000" cap="rnd">
              <a:solidFill>
                <a:srgbClr val="1D1F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7019925" y="4873371"/>
              <a:ext cx="571500" cy="571500"/>
            </a:xfrm>
            <a:prstGeom prst="ellipse">
              <a:avLst/>
            </a:prstGeom>
            <a:solidFill>
              <a:srgbClr val="1D1F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/>
            <p:cNvSpPr/>
            <p:nvPr/>
          </p:nvSpPr>
          <p:spPr>
            <a:xfrm>
              <a:off x="6505575" y="1857375"/>
              <a:ext cx="1866900" cy="1866900"/>
            </a:xfrm>
            <a:prstGeom prst="arc">
              <a:avLst>
                <a:gd name="adj1" fmla="val 11396680"/>
                <a:gd name="adj2" fmla="val 700159"/>
              </a:avLst>
            </a:prstGeom>
            <a:ln w="508000" cap="rnd">
              <a:solidFill>
                <a:srgbClr val="0CC59B">
                  <a:alpha val="6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9" name="Straight Connector 38"/>
          <p:cNvCxnSpPr/>
          <p:nvPr/>
        </p:nvCxnSpPr>
        <p:spPr>
          <a:xfrm flipH="1">
            <a:off x="4528429" y="2314575"/>
            <a:ext cx="2339096" cy="0"/>
          </a:xfrm>
          <a:prstGeom prst="line">
            <a:avLst/>
          </a:prstGeom>
          <a:ln>
            <a:solidFill>
              <a:srgbClr val="5DD5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8420100" y="3638550"/>
            <a:ext cx="2900430" cy="0"/>
          </a:xfrm>
          <a:prstGeom prst="line">
            <a:avLst/>
          </a:prstGeom>
          <a:ln>
            <a:solidFill>
              <a:srgbClr val="1D1F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531681" y="1838487"/>
            <a:ext cx="179848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400" b="1" dirty="0">
                <a:solidFill>
                  <a:srgbClr val="0CC59B"/>
                </a:solidFill>
              </a:rPr>
              <a:t>Lorem ipsum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31681" y="2507218"/>
            <a:ext cx="1798486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1D1F3A"/>
                </a:solidFill>
              </a:rPr>
              <a:t>Lorem ipsum dolor sit </a:t>
            </a:r>
            <a:r>
              <a:rPr lang="en-US" sz="1400" dirty="0" err="1">
                <a:solidFill>
                  <a:srgbClr val="1D1F3A"/>
                </a:solidFill>
              </a:rPr>
              <a:t>amet</a:t>
            </a:r>
            <a:r>
              <a:rPr lang="en-US" sz="1400" dirty="0">
                <a:solidFill>
                  <a:srgbClr val="1D1F3A"/>
                </a:solidFill>
              </a:rPr>
              <a:t>, </a:t>
            </a:r>
            <a:r>
              <a:rPr lang="en-US" sz="1400" dirty="0" err="1">
                <a:solidFill>
                  <a:srgbClr val="1D1F3A"/>
                </a:solidFill>
              </a:rPr>
              <a:t>consectetur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adipiscing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elit</a:t>
            </a:r>
            <a:r>
              <a:rPr lang="en-US" sz="1400" dirty="0">
                <a:solidFill>
                  <a:srgbClr val="1D1F3A"/>
                </a:solidFill>
              </a:rPr>
              <a:t>, </a:t>
            </a:r>
            <a:r>
              <a:rPr lang="en-US" sz="1400" dirty="0" err="1">
                <a:solidFill>
                  <a:srgbClr val="1D1F3A"/>
                </a:solidFill>
              </a:rPr>
              <a:t>sed</a:t>
            </a:r>
            <a:r>
              <a:rPr lang="en-US" sz="1400" dirty="0">
                <a:solidFill>
                  <a:srgbClr val="1D1F3A"/>
                </a:solidFill>
              </a:rPr>
              <a:t> do </a:t>
            </a:r>
            <a:r>
              <a:rPr lang="en-US" sz="1400" dirty="0" err="1">
                <a:solidFill>
                  <a:srgbClr val="1D1F3A"/>
                </a:solidFill>
              </a:rPr>
              <a:t>eiusmod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tempor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incididunt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ut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labore</a:t>
            </a:r>
            <a:r>
              <a:rPr lang="en-US" sz="1400" dirty="0">
                <a:solidFill>
                  <a:srgbClr val="1D1F3A"/>
                </a:solidFill>
              </a:rPr>
              <a:t> et </a:t>
            </a:r>
            <a:r>
              <a:rPr lang="en-US" sz="1400" dirty="0" err="1">
                <a:solidFill>
                  <a:srgbClr val="1D1F3A"/>
                </a:solidFill>
              </a:rPr>
              <a:t>dolore</a:t>
            </a:r>
            <a:r>
              <a:rPr lang="en-US" sz="1400" dirty="0">
                <a:solidFill>
                  <a:srgbClr val="1D1F3A"/>
                </a:solidFill>
              </a:rPr>
              <a:t> magna </a:t>
            </a:r>
            <a:r>
              <a:rPr lang="en-US" sz="1400" dirty="0" err="1">
                <a:solidFill>
                  <a:srgbClr val="1D1F3A"/>
                </a:solidFill>
              </a:rPr>
              <a:t>aliqua</a:t>
            </a:r>
            <a:r>
              <a:rPr lang="en-US" sz="1400" dirty="0">
                <a:solidFill>
                  <a:srgbClr val="1D1F3A"/>
                </a:solidFill>
              </a:rPr>
              <a:t>.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22043" y="3152528"/>
            <a:ext cx="179848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rgbClr val="1D1F3A"/>
                </a:solidFill>
              </a:rPr>
              <a:t>Lorem ipsum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2043" y="3888096"/>
            <a:ext cx="1798486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1D1F3A"/>
                </a:solidFill>
              </a:rPr>
              <a:t>Lorem ipsum dolor sit </a:t>
            </a:r>
            <a:r>
              <a:rPr lang="en-US" sz="1400" dirty="0" err="1">
                <a:solidFill>
                  <a:srgbClr val="1D1F3A"/>
                </a:solidFill>
              </a:rPr>
              <a:t>amet</a:t>
            </a:r>
            <a:r>
              <a:rPr lang="en-US" sz="1400" dirty="0">
                <a:solidFill>
                  <a:srgbClr val="1D1F3A"/>
                </a:solidFill>
              </a:rPr>
              <a:t>, </a:t>
            </a:r>
            <a:r>
              <a:rPr lang="en-US" sz="1400" dirty="0" err="1">
                <a:solidFill>
                  <a:srgbClr val="1D1F3A"/>
                </a:solidFill>
              </a:rPr>
              <a:t>consectetur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adipiscing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elit</a:t>
            </a:r>
            <a:r>
              <a:rPr lang="en-US" sz="1400" dirty="0">
                <a:solidFill>
                  <a:srgbClr val="1D1F3A"/>
                </a:solidFill>
              </a:rPr>
              <a:t>, </a:t>
            </a:r>
            <a:r>
              <a:rPr lang="en-US" sz="1400" dirty="0" err="1">
                <a:solidFill>
                  <a:srgbClr val="1D1F3A"/>
                </a:solidFill>
              </a:rPr>
              <a:t>sed</a:t>
            </a:r>
            <a:r>
              <a:rPr lang="en-US" sz="1400" dirty="0">
                <a:solidFill>
                  <a:srgbClr val="1D1F3A"/>
                </a:solidFill>
              </a:rPr>
              <a:t> do </a:t>
            </a:r>
            <a:r>
              <a:rPr lang="en-US" sz="1400" dirty="0" err="1">
                <a:solidFill>
                  <a:srgbClr val="1D1F3A"/>
                </a:solidFill>
              </a:rPr>
              <a:t>eiusmod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tempor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incididunt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ut</a:t>
            </a:r>
            <a:r>
              <a:rPr lang="en-US" sz="1400" dirty="0">
                <a:solidFill>
                  <a:srgbClr val="1D1F3A"/>
                </a:solidFill>
              </a:rPr>
              <a:t> </a:t>
            </a:r>
            <a:r>
              <a:rPr lang="en-US" sz="1400" dirty="0" err="1">
                <a:solidFill>
                  <a:srgbClr val="1D1F3A"/>
                </a:solidFill>
              </a:rPr>
              <a:t>labore</a:t>
            </a:r>
            <a:r>
              <a:rPr lang="en-US" sz="1400" dirty="0">
                <a:solidFill>
                  <a:srgbClr val="1D1F3A"/>
                </a:solidFill>
              </a:rPr>
              <a:t> et </a:t>
            </a:r>
            <a:r>
              <a:rPr lang="en-US" sz="1400" dirty="0" err="1">
                <a:solidFill>
                  <a:srgbClr val="1D1F3A"/>
                </a:solidFill>
              </a:rPr>
              <a:t>dolore</a:t>
            </a:r>
            <a:r>
              <a:rPr lang="en-US" sz="1400" dirty="0">
                <a:solidFill>
                  <a:srgbClr val="1D1F3A"/>
                </a:solidFill>
              </a:rPr>
              <a:t> magna </a:t>
            </a:r>
            <a:r>
              <a:rPr lang="en-US" sz="1400" dirty="0" err="1">
                <a:solidFill>
                  <a:srgbClr val="1D1F3A"/>
                </a:solidFill>
              </a:rPr>
              <a:t>aliqua</a:t>
            </a:r>
            <a:r>
              <a:rPr lang="en-US" sz="1400" dirty="0">
                <a:solidFill>
                  <a:srgbClr val="1D1F3A"/>
                </a:solidFill>
              </a:rPr>
              <a:t>. </a:t>
            </a: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10991850" y="2673888"/>
            <a:ext cx="360363" cy="361950"/>
          </a:xfrm>
          <a:custGeom>
            <a:avLst/>
            <a:gdLst>
              <a:gd name="T0" fmla="*/ 92 w 96"/>
              <a:gd name="T1" fmla="*/ 75 h 96"/>
              <a:gd name="T2" fmla="*/ 73 w 96"/>
              <a:gd name="T3" fmla="*/ 64 h 96"/>
              <a:gd name="T4" fmla="*/ 67 w 96"/>
              <a:gd name="T5" fmla="*/ 62 h 96"/>
              <a:gd name="T6" fmla="*/ 67 w 96"/>
              <a:gd name="T7" fmla="*/ 62 h 96"/>
              <a:gd name="T8" fmla="*/ 62 w 96"/>
              <a:gd name="T9" fmla="*/ 57 h 96"/>
              <a:gd name="T10" fmla="*/ 60 w 96"/>
              <a:gd name="T11" fmla="*/ 57 h 96"/>
              <a:gd name="T12" fmla="*/ 60 w 96"/>
              <a:gd name="T13" fmla="*/ 51 h 96"/>
              <a:gd name="T14" fmla="*/ 66 w 96"/>
              <a:gd name="T15" fmla="*/ 39 h 96"/>
              <a:gd name="T16" fmla="*/ 68 w 96"/>
              <a:gd name="T17" fmla="*/ 35 h 96"/>
              <a:gd name="T18" fmla="*/ 67 w 96"/>
              <a:gd name="T19" fmla="*/ 27 h 96"/>
              <a:gd name="T20" fmla="*/ 67 w 96"/>
              <a:gd name="T21" fmla="*/ 26 h 96"/>
              <a:gd name="T22" fmla="*/ 70 w 96"/>
              <a:gd name="T23" fmla="*/ 9 h 96"/>
              <a:gd name="T24" fmla="*/ 52 w 96"/>
              <a:gd name="T25" fmla="*/ 0 h 96"/>
              <a:gd name="T26" fmla="*/ 35 w 96"/>
              <a:gd name="T27" fmla="*/ 6 h 96"/>
              <a:gd name="T28" fmla="*/ 29 w 96"/>
              <a:gd name="T29" fmla="*/ 9 h 96"/>
              <a:gd name="T30" fmla="*/ 30 w 96"/>
              <a:gd name="T31" fmla="*/ 26 h 96"/>
              <a:gd name="T32" fmla="*/ 30 w 96"/>
              <a:gd name="T33" fmla="*/ 27 h 96"/>
              <a:gd name="T34" fmla="*/ 28 w 96"/>
              <a:gd name="T35" fmla="*/ 35 h 96"/>
              <a:gd name="T36" fmla="*/ 30 w 96"/>
              <a:gd name="T37" fmla="*/ 39 h 96"/>
              <a:gd name="T38" fmla="*/ 36 w 96"/>
              <a:gd name="T39" fmla="*/ 51 h 96"/>
              <a:gd name="T40" fmla="*/ 36 w 96"/>
              <a:gd name="T41" fmla="*/ 57 h 96"/>
              <a:gd name="T42" fmla="*/ 35 w 96"/>
              <a:gd name="T43" fmla="*/ 57 h 96"/>
              <a:gd name="T44" fmla="*/ 29 w 96"/>
              <a:gd name="T45" fmla="*/ 62 h 96"/>
              <a:gd name="T46" fmla="*/ 24 w 96"/>
              <a:gd name="T47" fmla="*/ 64 h 96"/>
              <a:gd name="T48" fmla="*/ 5 w 96"/>
              <a:gd name="T49" fmla="*/ 75 h 96"/>
              <a:gd name="T50" fmla="*/ 0 w 96"/>
              <a:gd name="T51" fmla="*/ 94 h 96"/>
              <a:gd name="T52" fmla="*/ 1 w 96"/>
              <a:gd name="T53" fmla="*/ 95 h 96"/>
              <a:gd name="T54" fmla="*/ 2 w 96"/>
              <a:gd name="T55" fmla="*/ 96 h 96"/>
              <a:gd name="T56" fmla="*/ 94 w 96"/>
              <a:gd name="T57" fmla="*/ 96 h 96"/>
              <a:gd name="T58" fmla="*/ 96 w 96"/>
              <a:gd name="T59" fmla="*/ 94 h 96"/>
              <a:gd name="T60" fmla="*/ 92 w 96"/>
              <a:gd name="T61" fmla="*/ 75 h 96"/>
              <a:gd name="T62" fmla="*/ 44 w 96"/>
              <a:gd name="T63" fmla="*/ 71 h 96"/>
              <a:gd name="T64" fmla="*/ 48 w 96"/>
              <a:gd name="T65" fmla="*/ 68 h 96"/>
              <a:gd name="T66" fmla="*/ 52 w 96"/>
              <a:gd name="T67" fmla="*/ 70 h 96"/>
              <a:gd name="T68" fmla="*/ 52 w 96"/>
              <a:gd name="T69" fmla="*/ 72 h 96"/>
              <a:gd name="T70" fmla="*/ 48 w 96"/>
              <a:gd name="T71" fmla="*/ 76 h 96"/>
              <a:gd name="T72" fmla="*/ 44 w 96"/>
              <a:gd name="T73" fmla="*/ 72 h 96"/>
              <a:gd name="T74" fmla="*/ 44 w 96"/>
              <a:gd name="T75" fmla="*/ 71 h 96"/>
              <a:gd name="T76" fmla="*/ 30 w 96"/>
              <a:gd name="T77" fmla="*/ 68 h 96"/>
              <a:gd name="T78" fmla="*/ 36 w 96"/>
              <a:gd name="T79" fmla="*/ 61 h 96"/>
              <a:gd name="T80" fmla="*/ 36 w 96"/>
              <a:gd name="T81" fmla="*/ 62 h 96"/>
              <a:gd name="T82" fmla="*/ 37 w 96"/>
              <a:gd name="T83" fmla="*/ 63 h 96"/>
              <a:gd name="T84" fmla="*/ 43 w 96"/>
              <a:gd name="T85" fmla="*/ 67 h 96"/>
              <a:gd name="T86" fmla="*/ 28 w 96"/>
              <a:gd name="T87" fmla="*/ 75 h 96"/>
              <a:gd name="T88" fmla="*/ 30 w 96"/>
              <a:gd name="T89" fmla="*/ 68 h 96"/>
              <a:gd name="T90" fmla="*/ 48 w 96"/>
              <a:gd name="T91" fmla="*/ 94 h 96"/>
              <a:gd name="T92" fmla="*/ 40 w 96"/>
              <a:gd name="T93" fmla="*/ 94 h 96"/>
              <a:gd name="T94" fmla="*/ 48 w 96"/>
              <a:gd name="T95" fmla="*/ 80 h 96"/>
              <a:gd name="T96" fmla="*/ 56 w 96"/>
              <a:gd name="T97" fmla="*/ 94 h 96"/>
              <a:gd name="T98" fmla="*/ 48 w 96"/>
              <a:gd name="T99" fmla="*/ 94 h 96"/>
              <a:gd name="T100" fmla="*/ 55 w 96"/>
              <a:gd name="T101" fmla="*/ 68 h 96"/>
              <a:gd name="T102" fmla="*/ 55 w 96"/>
              <a:gd name="T103" fmla="*/ 68 h 96"/>
              <a:gd name="T104" fmla="*/ 55 w 96"/>
              <a:gd name="T105" fmla="*/ 67 h 96"/>
              <a:gd name="T106" fmla="*/ 53 w 96"/>
              <a:gd name="T107" fmla="*/ 67 h 96"/>
              <a:gd name="T108" fmla="*/ 59 w 96"/>
              <a:gd name="T109" fmla="*/ 63 h 96"/>
              <a:gd name="T110" fmla="*/ 60 w 96"/>
              <a:gd name="T111" fmla="*/ 62 h 96"/>
              <a:gd name="T112" fmla="*/ 60 w 96"/>
              <a:gd name="T113" fmla="*/ 61 h 96"/>
              <a:gd name="T114" fmla="*/ 66 w 96"/>
              <a:gd name="T115" fmla="*/ 68 h 96"/>
              <a:gd name="T116" fmla="*/ 69 w 96"/>
              <a:gd name="T117" fmla="*/ 75 h 96"/>
              <a:gd name="T118" fmla="*/ 55 w 96"/>
              <a:gd name="T119" fmla="*/ 6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96">
                <a:moveTo>
                  <a:pt x="92" y="75"/>
                </a:moveTo>
                <a:cubicBezTo>
                  <a:pt x="89" y="70"/>
                  <a:pt x="81" y="67"/>
                  <a:pt x="73" y="64"/>
                </a:cubicBezTo>
                <a:cubicBezTo>
                  <a:pt x="71" y="63"/>
                  <a:pt x="69" y="63"/>
                  <a:pt x="67" y="62"/>
                </a:cubicBezTo>
                <a:cubicBezTo>
                  <a:pt x="67" y="62"/>
                  <a:pt x="67" y="62"/>
                  <a:pt x="67" y="62"/>
                </a:cubicBezTo>
                <a:cubicBezTo>
                  <a:pt x="65" y="60"/>
                  <a:pt x="64" y="58"/>
                  <a:pt x="62" y="57"/>
                </a:cubicBezTo>
                <a:cubicBezTo>
                  <a:pt x="60" y="57"/>
                  <a:pt x="60" y="57"/>
                  <a:pt x="60" y="57"/>
                </a:cubicBezTo>
                <a:cubicBezTo>
                  <a:pt x="60" y="51"/>
                  <a:pt x="60" y="51"/>
                  <a:pt x="60" y="51"/>
                </a:cubicBezTo>
                <a:cubicBezTo>
                  <a:pt x="62" y="49"/>
                  <a:pt x="66" y="45"/>
                  <a:pt x="66" y="39"/>
                </a:cubicBezTo>
                <a:cubicBezTo>
                  <a:pt x="67" y="38"/>
                  <a:pt x="68" y="37"/>
                  <a:pt x="68" y="35"/>
                </a:cubicBezTo>
                <a:cubicBezTo>
                  <a:pt x="69" y="32"/>
                  <a:pt x="69" y="29"/>
                  <a:pt x="67" y="27"/>
                </a:cubicBezTo>
                <a:cubicBezTo>
                  <a:pt x="67" y="27"/>
                  <a:pt x="67" y="26"/>
                  <a:pt x="67" y="26"/>
                </a:cubicBezTo>
                <a:cubicBezTo>
                  <a:pt x="68" y="22"/>
                  <a:pt x="71" y="15"/>
                  <a:pt x="70" y="9"/>
                </a:cubicBezTo>
                <a:cubicBezTo>
                  <a:pt x="69" y="3"/>
                  <a:pt x="60" y="0"/>
                  <a:pt x="52" y="0"/>
                </a:cubicBezTo>
                <a:cubicBezTo>
                  <a:pt x="45" y="0"/>
                  <a:pt x="37" y="1"/>
                  <a:pt x="35" y="6"/>
                </a:cubicBezTo>
                <a:cubicBezTo>
                  <a:pt x="32" y="6"/>
                  <a:pt x="31" y="7"/>
                  <a:pt x="29" y="9"/>
                </a:cubicBezTo>
                <a:cubicBezTo>
                  <a:pt x="26" y="13"/>
                  <a:pt x="28" y="22"/>
                  <a:pt x="30" y="26"/>
                </a:cubicBezTo>
                <a:cubicBezTo>
                  <a:pt x="30" y="26"/>
                  <a:pt x="30" y="27"/>
                  <a:pt x="30" y="27"/>
                </a:cubicBezTo>
                <a:cubicBezTo>
                  <a:pt x="28" y="29"/>
                  <a:pt x="28" y="32"/>
                  <a:pt x="28" y="35"/>
                </a:cubicBezTo>
                <a:cubicBezTo>
                  <a:pt x="29" y="37"/>
                  <a:pt x="29" y="38"/>
                  <a:pt x="30" y="39"/>
                </a:cubicBezTo>
                <a:cubicBezTo>
                  <a:pt x="31" y="45"/>
                  <a:pt x="34" y="49"/>
                  <a:pt x="36" y="51"/>
                </a:cubicBezTo>
                <a:cubicBezTo>
                  <a:pt x="36" y="57"/>
                  <a:pt x="36" y="57"/>
                  <a:pt x="36" y="57"/>
                </a:cubicBezTo>
                <a:cubicBezTo>
                  <a:pt x="35" y="57"/>
                  <a:pt x="35" y="57"/>
                  <a:pt x="35" y="57"/>
                </a:cubicBezTo>
                <a:cubicBezTo>
                  <a:pt x="33" y="58"/>
                  <a:pt x="31" y="60"/>
                  <a:pt x="29" y="62"/>
                </a:cubicBezTo>
                <a:cubicBezTo>
                  <a:pt x="27" y="63"/>
                  <a:pt x="26" y="63"/>
                  <a:pt x="24" y="64"/>
                </a:cubicBezTo>
                <a:cubicBezTo>
                  <a:pt x="15" y="67"/>
                  <a:pt x="7" y="70"/>
                  <a:pt x="5" y="75"/>
                </a:cubicBezTo>
                <a:cubicBezTo>
                  <a:pt x="0" y="81"/>
                  <a:pt x="0" y="93"/>
                  <a:pt x="0" y="94"/>
                </a:cubicBezTo>
                <a:cubicBezTo>
                  <a:pt x="0" y="94"/>
                  <a:pt x="0" y="95"/>
                  <a:pt x="1" y="95"/>
                </a:cubicBezTo>
                <a:cubicBezTo>
                  <a:pt x="1" y="96"/>
                  <a:pt x="1" y="96"/>
                  <a:pt x="2" y="96"/>
                </a:cubicBezTo>
                <a:cubicBezTo>
                  <a:pt x="94" y="96"/>
                  <a:pt x="94" y="96"/>
                  <a:pt x="94" y="96"/>
                </a:cubicBezTo>
                <a:cubicBezTo>
                  <a:pt x="95" y="96"/>
                  <a:pt x="96" y="95"/>
                  <a:pt x="96" y="94"/>
                </a:cubicBezTo>
                <a:cubicBezTo>
                  <a:pt x="96" y="94"/>
                  <a:pt x="96" y="81"/>
                  <a:pt x="92" y="75"/>
                </a:cubicBezTo>
                <a:close/>
                <a:moveTo>
                  <a:pt x="44" y="71"/>
                </a:moveTo>
                <a:cubicBezTo>
                  <a:pt x="48" y="68"/>
                  <a:pt x="48" y="68"/>
                  <a:pt x="48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4"/>
                  <a:pt x="50" y="76"/>
                  <a:pt x="48" y="76"/>
                </a:cubicBezTo>
                <a:cubicBezTo>
                  <a:pt x="46" y="76"/>
                  <a:pt x="44" y="74"/>
                  <a:pt x="44" y="72"/>
                </a:cubicBezTo>
                <a:lnTo>
                  <a:pt x="44" y="71"/>
                </a:lnTo>
                <a:close/>
                <a:moveTo>
                  <a:pt x="30" y="68"/>
                </a:moveTo>
                <a:cubicBezTo>
                  <a:pt x="31" y="66"/>
                  <a:pt x="34" y="63"/>
                  <a:pt x="36" y="61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3"/>
                  <a:pt x="37" y="63"/>
                </a:cubicBezTo>
                <a:cubicBezTo>
                  <a:pt x="38" y="65"/>
                  <a:pt x="40" y="66"/>
                  <a:pt x="43" y="67"/>
                </a:cubicBezTo>
                <a:cubicBezTo>
                  <a:pt x="28" y="75"/>
                  <a:pt x="28" y="75"/>
                  <a:pt x="28" y="75"/>
                </a:cubicBezTo>
                <a:lnTo>
                  <a:pt x="30" y="68"/>
                </a:lnTo>
                <a:close/>
                <a:moveTo>
                  <a:pt x="48" y="94"/>
                </a:moveTo>
                <a:cubicBezTo>
                  <a:pt x="40" y="94"/>
                  <a:pt x="40" y="94"/>
                  <a:pt x="40" y="94"/>
                </a:cubicBezTo>
                <a:cubicBezTo>
                  <a:pt x="42" y="88"/>
                  <a:pt x="45" y="80"/>
                  <a:pt x="48" y="80"/>
                </a:cubicBezTo>
                <a:cubicBezTo>
                  <a:pt x="51" y="80"/>
                  <a:pt x="54" y="88"/>
                  <a:pt x="56" y="94"/>
                </a:cubicBezTo>
                <a:lnTo>
                  <a:pt x="48" y="94"/>
                </a:lnTo>
                <a:close/>
                <a:moveTo>
                  <a:pt x="55" y="68"/>
                </a:moveTo>
                <a:cubicBezTo>
                  <a:pt x="55" y="68"/>
                  <a:pt x="55" y="68"/>
                  <a:pt x="55" y="68"/>
                </a:cubicBezTo>
                <a:cubicBezTo>
                  <a:pt x="55" y="67"/>
                  <a:pt x="55" y="67"/>
                  <a:pt x="55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6" y="66"/>
                  <a:pt x="58" y="64"/>
                  <a:pt x="59" y="63"/>
                </a:cubicBezTo>
                <a:cubicBezTo>
                  <a:pt x="60" y="63"/>
                  <a:pt x="60" y="62"/>
                  <a:pt x="60" y="62"/>
                </a:cubicBezTo>
                <a:cubicBezTo>
                  <a:pt x="60" y="61"/>
                  <a:pt x="60" y="61"/>
                  <a:pt x="60" y="61"/>
                </a:cubicBezTo>
                <a:cubicBezTo>
                  <a:pt x="62" y="62"/>
                  <a:pt x="65" y="66"/>
                  <a:pt x="66" y="68"/>
                </a:cubicBezTo>
                <a:cubicBezTo>
                  <a:pt x="69" y="75"/>
                  <a:pt x="69" y="75"/>
                  <a:pt x="69" y="75"/>
                </a:cubicBezTo>
                <a:lnTo>
                  <a:pt x="55" y="68"/>
                </a:lnTo>
                <a:close/>
              </a:path>
            </a:pathLst>
          </a:custGeom>
          <a:solidFill>
            <a:srgbClr val="1D1F3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48" name="Group 47"/>
          <p:cNvGrpSpPr/>
          <p:nvPr/>
        </p:nvGrpSpPr>
        <p:grpSpPr>
          <a:xfrm>
            <a:off x="4536756" y="1388153"/>
            <a:ext cx="360363" cy="354013"/>
            <a:chOff x="2670175" y="2532063"/>
            <a:chExt cx="360363" cy="354013"/>
          </a:xfrm>
          <a:solidFill>
            <a:srgbClr val="0CC59B"/>
          </a:solidFill>
        </p:grpSpPr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670175" y="2776538"/>
              <a:ext cx="157163" cy="109538"/>
            </a:xfrm>
            <a:custGeom>
              <a:avLst/>
              <a:gdLst>
                <a:gd name="T0" fmla="*/ 20 w 42"/>
                <a:gd name="T1" fmla="*/ 0 h 29"/>
                <a:gd name="T2" fmla="*/ 11 w 42"/>
                <a:gd name="T3" fmla="*/ 3 h 29"/>
                <a:gd name="T4" fmla="*/ 0 w 42"/>
                <a:gd name="T5" fmla="*/ 27 h 29"/>
                <a:gd name="T6" fmla="*/ 0 w 42"/>
                <a:gd name="T7" fmla="*/ 28 h 29"/>
                <a:gd name="T8" fmla="*/ 2 w 42"/>
                <a:gd name="T9" fmla="*/ 29 h 29"/>
                <a:gd name="T10" fmla="*/ 42 w 42"/>
                <a:gd name="T11" fmla="*/ 29 h 29"/>
                <a:gd name="T12" fmla="*/ 20 w 42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9">
                  <a:moveTo>
                    <a:pt x="20" y="0"/>
                  </a:moveTo>
                  <a:cubicBezTo>
                    <a:pt x="17" y="1"/>
                    <a:pt x="13" y="1"/>
                    <a:pt x="11" y="3"/>
                  </a:cubicBezTo>
                  <a:cubicBezTo>
                    <a:pt x="2" y="10"/>
                    <a:pt x="0" y="26"/>
                    <a:pt x="0" y="27"/>
                  </a:cubicBezTo>
                  <a:cubicBezTo>
                    <a:pt x="0" y="27"/>
                    <a:pt x="0" y="28"/>
                    <a:pt x="0" y="28"/>
                  </a:cubicBezTo>
                  <a:cubicBezTo>
                    <a:pt x="1" y="29"/>
                    <a:pt x="1" y="29"/>
                    <a:pt x="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2722563" y="2532063"/>
              <a:ext cx="255588" cy="354013"/>
            </a:xfrm>
            <a:custGeom>
              <a:avLst/>
              <a:gdLst>
                <a:gd name="T0" fmla="*/ 46 w 68"/>
                <a:gd name="T1" fmla="*/ 56 h 94"/>
                <a:gd name="T2" fmla="*/ 54 w 68"/>
                <a:gd name="T3" fmla="*/ 55 h 94"/>
                <a:gd name="T4" fmla="*/ 68 w 68"/>
                <a:gd name="T5" fmla="*/ 45 h 94"/>
                <a:gd name="T6" fmla="*/ 61 w 68"/>
                <a:gd name="T7" fmla="*/ 28 h 94"/>
                <a:gd name="T8" fmla="*/ 34 w 68"/>
                <a:gd name="T9" fmla="*/ 4 h 94"/>
                <a:gd name="T10" fmla="*/ 7 w 68"/>
                <a:gd name="T11" fmla="*/ 28 h 94"/>
                <a:gd name="T12" fmla="*/ 0 w 68"/>
                <a:gd name="T13" fmla="*/ 45 h 94"/>
                <a:gd name="T14" fmla="*/ 14 w 68"/>
                <a:gd name="T15" fmla="*/ 54 h 94"/>
                <a:gd name="T16" fmla="*/ 22 w 68"/>
                <a:gd name="T17" fmla="*/ 52 h 94"/>
                <a:gd name="T18" fmla="*/ 11 w 68"/>
                <a:gd name="T19" fmla="*/ 65 h 94"/>
                <a:gd name="T20" fmla="*/ 37 w 68"/>
                <a:gd name="T21" fmla="*/ 94 h 94"/>
                <a:gd name="T22" fmla="*/ 59 w 68"/>
                <a:gd name="T23" fmla="*/ 65 h 94"/>
                <a:gd name="T24" fmla="*/ 18 w 68"/>
                <a:gd name="T25" fmla="*/ 34 h 94"/>
                <a:gd name="T26" fmla="*/ 14 w 68"/>
                <a:gd name="T27" fmla="*/ 32 h 94"/>
                <a:gd name="T28" fmla="*/ 20 w 68"/>
                <a:gd name="T29" fmla="*/ 24 h 94"/>
                <a:gd name="T30" fmla="*/ 24 w 68"/>
                <a:gd name="T31" fmla="*/ 24 h 94"/>
                <a:gd name="T32" fmla="*/ 25 w 68"/>
                <a:gd name="T33" fmla="*/ 44 h 94"/>
                <a:gd name="T34" fmla="*/ 24 w 68"/>
                <a:gd name="T35" fmla="*/ 48 h 94"/>
                <a:gd name="T36" fmla="*/ 26 w 68"/>
                <a:gd name="T37" fmla="*/ 70 h 94"/>
                <a:gd name="T38" fmla="*/ 26 w 68"/>
                <a:gd name="T39" fmla="*/ 66 h 94"/>
                <a:gd name="T40" fmla="*/ 26 w 68"/>
                <a:gd name="T41" fmla="*/ 70 h 94"/>
                <a:gd name="T42" fmla="*/ 32 w 68"/>
                <a:gd name="T43" fmla="*/ 70 h 94"/>
                <a:gd name="T44" fmla="*/ 36 w 68"/>
                <a:gd name="T45" fmla="*/ 70 h 94"/>
                <a:gd name="T46" fmla="*/ 42 w 68"/>
                <a:gd name="T47" fmla="*/ 70 h 94"/>
                <a:gd name="T48" fmla="*/ 42 w 68"/>
                <a:gd name="T49" fmla="*/ 66 h 94"/>
                <a:gd name="T50" fmla="*/ 42 w 68"/>
                <a:gd name="T51" fmla="*/ 70 h 94"/>
                <a:gd name="T52" fmla="*/ 42 w 68"/>
                <a:gd name="T53" fmla="*/ 47 h 94"/>
                <a:gd name="T54" fmla="*/ 46 w 68"/>
                <a:gd name="T55" fmla="*/ 30 h 94"/>
                <a:gd name="T56" fmla="*/ 46 w 68"/>
                <a:gd name="T57" fmla="*/ 22 h 94"/>
                <a:gd name="T58" fmla="*/ 52 w 68"/>
                <a:gd name="T59" fmla="*/ 30 h 94"/>
                <a:gd name="T60" fmla="*/ 52 w 68"/>
                <a:gd name="T61" fmla="*/ 34 h 94"/>
                <a:gd name="T62" fmla="*/ 45 w 68"/>
                <a:gd name="T63" fmla="*/ 4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94">
                  <a:moveTo>
                    <a:pt x="59" y="65"/>
                  </a:moveTo>
                  <a:cubicBezTo>
                    <a:pt x="51" y="64"/>
                    <a:pt x="46" y="63"/>
                    <a:pt x="46" y="5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8" y="54"/>
                    <a:pt x="51" y="55"/>
                    <a:pt x="54" y="55"/>
                  </a:cubicBezTo>
                  <a:cubicBezTo>
                    <a:pt x="60" y="55"/>
                    <a:pt x="65" y="52"/>
                    <a:pt x="68" y="47"/>
                  </a:cubicBezTo>
                  <a:cubicBezTo>
                    <a:pt x="68" y="46"/>
                    <a:pt x="68" y="46"/>
                    <a:pt x="68" y="45"/>
                  </a:cubicBezTo>
                  <a:cubicBezTo>
                    <a:pt x="67" y="44"/>
                    <a:pt x="67" y="44"/>
                    <a:pt x="66" y="44"/>
                  </a:cubicBezTo>
                  <a:cubicBezTo>
                    <a:pt x="63" y="44"/>
                    <a:pt x="62" y="35"/>
                    <a:pt x="61" y="28"/>
                  </a:cubicBezTo>
                  <a:cubicBezTo>
                    <a:pt x="59" y="16"/>
                    <a:pt x="57" y="0"/>
                    <a:pt x="45" y="0"/>
                  </a:cubicBezTo>
                  <a:cubicBezTo>
                    <a:pt x="42" y="0"/>
                    <a:pt x="38" y="1"/>
                    <a:pt x="34" y="4"/>
                  </a:cubicBezTo>
                  <a:cubicBezTo>
                    <a:pt x="30" y="1"/>
                    <a:pt x="26" y="0"/>
                    <a:pt x="23" y="0"/>
                  </a:cubicBezTo>
                  <a:cubicBezTo>
                    <a:pt x="11" y="0"/>
                    <a:pt x="9" y="16"/>
                    <a:pt x="7" y="28"/>
                  </a:cubicBezTo>
                  <a:cubicBezTo>
                    <a:pt x="6" y="35"/>
                    <a:pt x="5" y="44"/>
                    <a:pt x="2" y="44"/>
                  </a:cubicBezTo>
                  <a:cubicBezTo>
                    <a:pt x="1" y="44"/>
                    <a:pt x="1" y="45"/>
                    <a:pt x="0" y="45"/>
                  </a:cubicBezTo>
                  <a:cubicBezTo>
                    <a:pt x="0" y="46"/>
                    <a:pt x="0" y="47"/>
                    <a:pt x="0" y="47"/>
                  </a:cubicBezTo>
                  <a:cubicBezTo>
                    <a:pt x="4" y="52"/>
                    <a:pt x="9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7" y="54"/>
                    <a:pt x="20" y="53"/>
                    <a:pt x="22" y="52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62"/>
                    <a:pt x="18" y="64"/>
                    <a:pt x="11" y="65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5"/>
                    <a:pt x="59" y="65"/>
                    <a:pt x="59" y="65"/>
                  </a:cubicBezTo>
                  <a:close/>
                  <a:moveTo>
                    <a:pt x="23" y="48"/>
                  </a:moveTo>
                  <a:cubicBezTo>
                    <a:pt x="23" y="48"/>
                    <a:pt x="17" y="45"/>
                    <a:pt x="18" y="34"/>
                  </a:cubicBezTo>
                  <a:cubicBezTo>
                    <a:pt x="17" y="34"/>
                    <a:pt x="17" y="34"/>
                    <a:pt x="16" y="34"/>
                  </a:cubicBezTo>
                  <a:cubicBezTo>
                    <a:pt x="15" y="34"/>
                    <a:pt x="14" y="33"/>
                    <a:pt x="14" y="32"/>
                  </a:cubicBezTo>
                  <a:cubicBezTo>
                    <a:pt x="14" y="31"/>
                    <a:pt x="15" y="30"/>
                    <a:pt x="16" y="30"/>
                  </a:cubicBezTo>
                  <a:cubicBezTo>
                    <a:pt x="18" y="30"/>
                    <a:pt x="20" y="26"/>
                    <a:pt x="20" y="24"/>
                  </a:cubicBezTo>
                  <a:cubicBezTo>
                    <a:pt x="20" y="23"/>
                    <a:pt x="21" y="22"/>
                    <a:pt x="22" y="22"/>
                  </a:cubicBezTo>
                  <a:cubicBezTo>
                    <a:pt x="23" y="22"/>
                    <a:pt x="24" y="23"/>
                    <a:pt x="24" y="24"/>
                  </a:cubicBezTo>
                  <a:cubicBezTo>
                    <a:pt x="24" y="26"/>
                    <a:pt x="23" y="28"/>
                    <a:pt x="22" y="30"/>
                  </a:cubicBezTo>
                  <a:cubicBezTo>
                    <a:pt x="20" y="42"/>
                    <a:pt x="25" y="44"/>
                    <a:pt x="25" y="44"/>
                  </a:cubicBezTo>
                  <a:cubicBezTo>
                    <a:pt x="26" y="45"/>
                    <a:pt x="26" y="46"/>
                    <a:pt x="26" y="47"/>
                  </a:cubicBezTo>
                  <a:cubicBezTo>
                    <a:pt x="25" y="48"/>
                    <a:pt x="25" y="48"/>
                    <a:pt x="24" y="48"/>
                  </a:cubicBezTo>
                  <a:cubicBezTo>
                    <a:pt x="24" y="48"/>
                    <a:pt x="23" y="48"/>
                    <a:pt x="23" y="48"/>
                  </a:cubicBezTo>
                  <a:close/>
                  <a:moveTo>
                    <a:pt x="26" y="70"/>
                  </a:moveTo>
                  <a:cubicBezTo>
                    <a:pt x="25" y="70"/>
                    <a:pt x="24" y="69"/>
                    <a:pt x="24" y="68"/>
                  </a:cubicBezTo>
                  <a:cubicBezTo>
                    <a:pt x="24" y="67"/>
                    <a:pt x="25" y="66"/>
                    <a:pt x="26" y="66"/>
                  </a:cubicBezTo>
                  <a:cubicBezTo>
                    <a:pt x="27" y="66"/>
                    <a:pt x="28" y="67"/>
                    <a:pt x="28" y="68"/>
                  </a:cubicBezTo>
                  <a:cubicBezTo>
                    <a:pt x="28" y="69"/>
                    <a:pt x="27" y="70"/>
                    <a:pt x="26" y="70"/>
                  </a:cubicBezTo>
                  <a:close/>
                  <a:moveTo>
                    <a:pt x="34" y="72"/>
                  </a:moveTo>
                  <a:cubicBezTo>
                    <a:pt x="33" y="72"/>
                    <a:pt x="32" y="71"/>
                    <a:pt x="32" y="70"/>
                  </a:cubicBezTo>
                  <a:cubicBezTo>
                    <a:pt x="32" y="69"/>
                    <a:pt x="33" y="68"/>
                    <a:pt x="34" y="68"/>
                  </a:cubicBezTo>
                  <a:cubicBezTo>
                    <a:pt x="35" y="68"/>
                    <a:pt x="36" y="69"/>
                    <a:pt x="36" y="70"/>
                  </a:cubicBezTo>
                  <a:cubicBezTo>
                    <a:pt x="36" y="71"/>
                    <a:pt x="35" y="72"/>
                    <a:pt x="34" y="72"/>
                  </a:cubicBezTo>
                  <a:close/>
                  <a:moveTo>
                    <a:pt x="42" y="70"/>
                  </a:moveTo>
                  <a:cubicBezTo>
                    <a:pt x="41" y="70"/>
                    <a:pt x="40" y="69"/>
                    <a:pt x="40" y="68"/>
                  </a:cubicBezTo>
                  <a:cubicBezTo>
                    <a:pt x="40" y="67"/>
                    <a:pt x="41" y="66"/>
                    <a:pt x="42" y="66"/>
                  </a:cubicBezTo>
                  <a:cubicBezTo>
                    <a:pt x="43" y="66"/>
                    <a:pt x="44" y="67"/>
                    <a:pt x="44" y="68"/>
                  </a:cubicBezTo>
                  <a:cubicBezTo>
                    <a:pt x="44" y="69"/>
                    <a:pt x="43" y="70"/>
                    <a:pt x="42" y="70"/>
                  </a:cubicBezTo>
                  <a:close/>
                  <a:moveTo>
                    <a:pt x="44" y="48"/>
                  </a:moveTo>
                  <a:cubicBezTo>
                    <a:pt x="43" y="48"/>
                    <a:pt x="42" y="47"/>
                    <a:pt x="42" y="47"/>
                  </a:cubicBezTo>
                  <a:cubicBezTo>
                    <a:pt x="42" y="46"/>
                    <a:pt x="42" y="45"/>
                    <a:pt x="43" y="44"/>
                  </a:cubicBezTo>
                  <a:cubicBezTo>
                    <a:pt x="43" y="44"/>
                    <a:pt x="48" y="42"/>
                    <a:pt x="46" y="30"/>
                  </a:cubicBezTo>
                  <a:cubicBezTo>
                    <a:pt x="45" y="28"/>
                    <a:pt x="44" y="26"/>
                    <a:pt x="44" y="24"/>
                  </a:cubicBezTo>
                  <a:cubicBezTo>
                    <a:pt x="44" y="23"/>
                    <a:pt x="45" y="22"/>
                    <a:pt x="46" y="22"/>
                  </a:cubicBezTo>
                  <a:cubicBezTo>
                    <a:pt x="47" y="22"/>
                    <a:pt x="48" y="23"/>
                    <a:pt x="48" y="24"/>
                  </a:cubicBezTo>
                  <a:cubicBezTo>
                    <a:pt x="48" y="26"/>
                    <a:pt x="50" y="30"/>
                    <a:pt x="52" y="30"/>
                  </a:cubicBezTo>
                  <a:cubicBezTo>
                    <a:pt x="53" y="30"/>
                    <a:pt x="54" y="31"/>
                    <a:pt x="54" y="32"/>
                  </a:cubicBezTo>
                  <a:cubicBezTo>
                    <a:pt x="54" y="33"/>
                    <a:pt x="53" y="34"/>
                    <a:pt x="52" y="34"/>
                  </a:cubicBezTo>
                  <a:cubicBezTo>
                    <a:pt x="51" y="34"/>
                    <a:pt x="51" y="34"/>
                    <a:pt x="50" y="34"/>
                  </a:cubicBezTo>
                  <a:cubicBezTo>
                    <a:pt x="51" y="45"/>
                    <a:pt x="45" y="48"/>
                    <a:pt x="45" y="48"/>
                  </a:cubicBezTo>
                  <a:cubicBezTo>
                    <a:pt x="44" y="48"/>
                    <a:pt x="44" y="48"/>
                    <a:pt x="4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2881313" y="2776538"/>
              <a:ext cx="149225" cy="109538"/>
            </a:xfrm>
            <a:custGeom>
              <a:avLst/>
              <a:gdLst>
                <a:gd name="T0" fmla="*/ 29 w 40"/>
                <a:gd name="T1" fmla="*/ 3 h 29"/>
                <a:gd name="T2" fmla="*/ 21 w 40"/>
                <a:gd name="T3" fmla="*/ 0 h 29"/>
                <a:gd name="T4" fmla="*/ 0 w 40"/>
                <a:gd name="T5" fmla="*/ 29 h 29"/>
                <a:gd name="T6" fmla="*/ 38 w 40"/>
                <a:gd name="T7" fmla="*/ 29 h 29"/>
                <a:gd name="T8" fmla="*/ 39 w 40"/>
                <a:gd name="T9" fmla="*/ 28 h 29"/>
                <a:gd name="T10" fmla="*/ 40 w 40"/>
                <a:gd name="T11" fmla="*/ 27 h 29"/>
                <a:gd name="T12" fmla="*/ 29 w 40"/>
                <a:gd name="T13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9">
                  <a:moveTo>
                    <a:pt x="29" y="3"/>
                  </a:moveTo>
                  <a:cubicBezTo>
                    <a:pt x="27" y="2"/>
                    <a:pt x="24" y="1"/>
                    <a:pt x="21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40" y="28"/>
                    <a:pt x="40" y="27"/>
                    <a:pt x="40" y="27"/>
                  </a:cubicBezTo>
                  <a:cubicBezTo>
                    <a:pt x="40" y="26"/>
                    <a:pt x="38" y="10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9" name="Slide Number Placeholder 5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045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48"/>
          <p:cNvGrpSpPr/>
          <p:nvPr/>
        </p:nvGrpSpPr>
        <p:grpSpPr>
          <a:xfrm>
            <a:off x="5520627" y="-63186"/>
            <a:ext cx="1150746" cy="1016337"/>
            <a:chOff x="5352430" y="-292100"/>
            <a:chExt cx="1150746" cy="1016337"/>
          </a:xfrm>
        </p:grpSpPr>
        <p:grpSp>
          <p:nvGrpSpPr>
            <p:cNvPr id="150" name="Group 149"/>
            <p:cNvGrpSpPr/>
            <p:nvPr/>
          </p:nvGrpSpPr>
          <p:grpSpPr>
            <a:xfrm>
              <a:off x="5688825" y="-292100"/>
              <a:ext cx="814351" cy="1016337"/>
              <a:chOff x="5996378" y="112820"/>
              <a:chExt cx="549202" cy="685422"/>
            </a:xfrm>
          </p:grpSpPr>
          <p:sp>
            <p:nvSpPr>
              <p:cNvPr id="152" name="Pie 151"/>
              <p:cNvSpPr/>
              <p:nvPr/>
            </p:nvSpPr>
            <p:spPr>
              <a:xfrm>
                <a:off x="5996378" y="399741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gradFill>
                <a:gsLst>
                  <a:gs pos="0">
                    <a:srgbClr val="02CEA0">
                      <a:alpha val="84000"/>
                    </a:srgbClr>
                  </a:gs>
                  <a:gs pos="100000">
                    <a:srgbClr val="1D1F3A"/>
                  </a:gs>
                </a:gsLst>
                <a:lin ang="4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Pie 152"/>
              <p:cNvSpPr/>
              <p:nvPr/>
            </p:nvSpPr>
            <p:spPr>
              <a:xfrm flipV="1">
                <a:off x="6147078" y="112820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solidFill>
                <a:srgbClr val="1D1F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1" name="Freeform 6"/>
            <p:cNvSpPr>
              <a:spLocks/>
            </p:cNvSpPr>
            <p:nvPr/>
          </p:nvSpPr>
          <p:spPr bwMode="auto">
            <a:xfrm>
              <a:off x="5352430" y="294773"/>
              <a:ext cx="631842" cy="28388"/>
            </a:xfrm>
            <a:custGeom>
              <a:avLst/>
              <a:gdLst>
                <a:gd name="T0" fmla="*/ 0 w 2047"/>
                <a:gd name="T1" fmla="*/ 0 h 48"/>
                <a:gd name="T2" fmla="*/ 58 w 2047"/>
                <a:gd name="T3" fmla="*/ 8 h 48"/>
                <a:gd name="T4" fmla="*/ 114 w 2047"/>
                <a:gd name="T5" fmla="*/ 24 h 48"/>
                <a:gd name="T6" fmla="*/ 171 w 2047"/>
                <a:gd name="T7" fmla="*/ 42 h 48"/>
                <a:gd name="T8" fmla="*/ 225 w 2047"/>
                <a:gd name="T9" fmla="*/ 48 h 48"/>
                <a:gd name="T10" fmla="*/ 255 w 2047"/>
                <a:gd name="T11" fmla="*/ 46 h 48"/>
                <a:gd name="T12" fmla="*/ 313 w 2047"/>
                <a:gd name="T13" fmla="*/ 34 h 48"/>
                <a:gd name="T14" fmla="*/ 371 w 2047"/>
                <a:gd name="T15" fmla="*/ 16 h 48"/>
                <a:gd name="T16" fmla="*/ 427 w 2047"/>
                <a:gd name="T17" fmla="*/ 2 h 48"/>
                <a:gd name="T18" fmla="*/ 453 w 2047"/>
                <a:gd name="T19" fmla="*/ 0 h 48"/>
                <a:gd name="T20" fmla="*/ 513 w 2047"/>
                <a:gd name="T21" fmla="*/ 8 h 48"/>
                <a:gd name="T22" fmla="*/ 569 w 2047"/>
                <a:gd name="T23" fmla="*/ 24 h 48"/>
                <a:gd name="T24" fmla="*/ 627 w 2047"/>
                <a:gd name="T25" fmla="*/ 42 h 48"/>
                <a:gd name="T26" fmla="*/ 681 w 2047"/>
                <a:gd name="T27" fmla="*/ 48 h 48"/>
                <a:gd name="T28" fmla="*/ 711 w 2047"/>
                <a:gd name="T29" fmla="*/ 46 h 48"/>
                <a:gd name="T30" fmla="*/ 769 w 2047"/>
                <a:gd name="T31" fmla="*/ 34 h 48"/>
                <a:gd name="T32" fmla="*/ 827 w 2047"/>
                <a:gd name="T33" fmla="*/ 16 h 48"/>
                <a:gd name="T34" fmla="*/ 881 w 2047"/>
                <a:gd name="T35" fmla="*/ 2 h 48"/>
                <a:gd name="T36" fmla="*/ 909 w 2047"/>
                <a:gd name="T37" fmla="*/ 0 h 48"/>
                <a:gd name="T38" fmla="*/ 969 w 2047"/>
                <a:gd name="T39" fmla="*/ 8 h 48"/>
                <a:gd name="T40" fmla="*/ 1027 w 2047"/>
                <a:gd name="T41" fmla="*/ 24 h 48"/>
                <a:gd name="T42" fmla="*/ 1083 w 2047"/>
                <a:gd name="T43" fmla="*/ 42 h 48"/>
                <a:gd name="T44" fmla="*/ 1137 w 2047"/>
                <a:gd name="T45" fmla="*/ 48 h 48"/>
                <a:gd name="T46" fmla="*/ 1167 w 2047"/>
                <a:gd name="T47" fmla="*/ 46 h 48"/>
                <a:gd name="T48" fmla="*/ 1227 w 2047"/>
                <a:gd name="T49" fmla="*/ 34 h 48"/>
                <a:gd name="T50" fmla="*/ 1283 w 2047"/>
                <a:gd name="T51" fmla="*/ 16 h 48"/>
                <a:gd name="T52" fmla="*/ 1339 w 2047"/>
                <a:gd name="T53" fmla="*/ 2 h 48"/>
                <a:gd name="T54" fmla="*/ 1365 w 2047"/>
                <a:gd name="T55" fmla="*/ 0 h 48"/>
                <a:gd name="T56" fmla="*/ 1427 w 2047"/>
                <a:gd name="T57" fmla="*/ 8 h 48"/>
                <a:gd name="T58" fmla="*/ 1485 w 2047"/>
                <a:gd name="T59" fmla="*/ 24 h 48"/>
                <a:gd name="T60" fmla="*/ 1541 w 2047"/>
                <a:gd name="T61" fmla="*/ 42 h 48"/>
                <a:gd name="T62" fmla="*/ 1593 w 2047"/>
                <a:gd name="T63" fmla="*/ 48 h 48"/>
                <a:gd name="T64" fmla="*/ 1625 w 2047"/>
                <a:gd name="T65" fmla="*/ 46 h 48"/>
                <a:gd name="T66" fmla="*/ 1687 w 2047"/>
                <a:gd name="T67" fmla="*/ 34 h 48"/>
                <a:gd name="T68" fmla="*/ 1771 w 2047"/>
                <a:gd name="T69" fmla="*/ 8 h 48"/>
                <a:gd name="T70" fmla="*/ 1821 w 2047"/>
                <a:gd name="T71" fmla="*/ 0 h 48"/>
                <a:gd name="T72" fmla="*/ 1847 w 2047"/>
                <a:gd name="T73" fmla="*/ 2 h 48"/>
                <a:gd name="T74" fmla="*/ 1889 w 2047"/>
                <a:gd name="T75" fmla="*/ 4 h 48"/>
                <a:gd name="T76" fmla="*/ 1931 w 2047"/>
                <a:gd name="T77" fmla="*/ 16 h 48"/>
                <a:gd name="T78" fmla="*/ 1967 w 2047"/>
                <a:gd name="T79" fmla="*/ 34 h 48"/>
                <a:gd name="T80" fmla="*/ 1999 w 2047"/>
                <a:gd name="T81" fmla="*/ 44 h 48"/>
                <a:gd name="T82" fmla="*/ 2029 w 2047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7" h="48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58" y="8"/>
                  </a:lnTo>
                  <a:lnTo>
                    <a:pt x="86" y="16"/>
                  </a:lnTo>
                  <a:lnTo>
                    <a:pt x="114" y="24"/>
                  </a:lnTo>
                  <a:lnTo>
                    <a:pt x="144" y="34"/>
                  </a:lnTo>
                  <a:lnTo>
                    <a:pt x="171" y="42"/>
                  </a:lnTo>
                  <a:lnTo>
                    <a:pt x="199" y="46"/>
                  </a:lnTo>
                  <a:lnTo>
                    <a:pt x="225" y="48"/>
                  </a:lnTo>
                  <a:lnTo>
                    <a:pt x="225" y="48"/>
                  </a:lnTo>
                  <a:lnTo>
                    <a:pt x="255" y="46"/>
                  </a:lnTo>
                  <a:lnTo>
                    <a:pt x="285" y="42"/>
                  </a:lnTo>
                  <a:lnTo>
                    <a:pt x="313" y="34"/>
                  </a:lnTo>
                  <a:lnTo>
                    <a:pt x="341" y="24"/>
                  </a:lnTo>
                  <a:lnTo>
                    <a:pt x="371" y="16"/>
                  </a:lnTo>
                  <a:lnTo>
                    <a:pt x="399" y="8"/>
                  </a:lnTo>
                  <a:lnTo>
                    <a:pt x="427" y="2"/>
                  </a:lnTo>
                  <a:lnTo>
                    <a:pt x="453" y="0"/>
                  </a:lnTo>
                  <a:lnTo>
                    <a:pt x="453" y="0"/>
                  </a:lnTo>
                  <a:lnTo>
                    <a:pt x="483" y="2"/>
                  </a:lnTo>
                  <a:lnTo>
                    <a:pt x="513" y="8"/>
                  </a:lnTo>
                  <a:lnTo>
                    <a:pt x="541" y="16"/>
                  </a:lnTo>
                  <a:lnTo>
                    <a:pt x="569" y="24"/>
                  </a:lnTo>
                  <a:lnTo>
                    <a:pt x="599" y="34"/>
                  </a:lnTo>
                  <a:lnTo>
                    <a:pt x="627" y="42"/>
                  </a:lnTo>
                  <a:lnTo>
                    <a:pt x="653" y="46"/>
                  </a:lnTo>
                  <a:lnTo>
                    <a:pt x="681" y="48"/>
                  </a:lnTo>
                  <a:lnTo>
                    <a:pt x="681" y="48"/>
                  </a:lnTo>
                  <a:lnTo>
                    <a:pt x="711" y="46"/>
                  </a:lnTo>
                  <a:lnTo>
                    <a:pt x="741" y="42"/>
                  </a:lnTo>
                  <a:lnTo>
                    <a:pt x="769" y="34"/>
                  </a:lnTo>
                  <a:lnTo>
                    <a:pt x="799" y="24"/>
                  </a:lnTo>
                  <a:lnTo>
                    <a:pt x="827" y="16"/>
                  </a:lnTo>
                  <a:lnTo>
                    <a:pt x="855" y="8"/>
                  </a:lnTo>
                  <a:lnTo>
                    <a:pt x="881" y="2"/>
                  </a:lnTo>
                  <a:lnTo>
                    <a:pt x="909" y="0"/>
                  </a:lnTo>
                  <a:lnTo>
                    <a:pt x="909" y="0"/>
                  </a:lnTo>
                  <a:lnTo>
                    <a:pt x="939" y="2"/>
                  </a:lnTo>
                  <a:lnTo>
                    <a:pt x="969" y="8"/>
                  </a:lnTo>
                  <a:lnTo>
                    <a:pt x="997" y="16"/>
                  </a:lnTo>
                  <a:lnTo>
                    <a:pt x="1027" y="24"/>
                  </a:lnTo>
                  <a:lnTo>
                    <a:pt x="1055" y="34"/>
                  </a:lnTo>
                  <a:lnTo>
                    <a:pt x="1083" y="42"/>
                  </a:lnTo>
                  <a:lnTo>
                    <a:pt x="1109" y="46"/>
                  </a:lnTo>
                  <a:lnTo>
                    <a:pt x="1137" y="48"/>
                  </a:lnTo>
                  <a:lnTo>
                    <a:pt x="1137" y="48"/>
                  </a:lnTo>
                  <a:lnTo>
                    <a:pt x="1167" y="46"/>
                  </a:lnTo>
                  <a:lnTo>
                    <a:pt x="1197" y="42"/>
                  </a:lnTo>
                  <a:lnTo>
                    <a:pt x="1227" y="34"/>
                  </a:lnTo>
                  <a:lnTo>
                    <a:pt x="1255" y="24"/>
                  </a:lnTo>
                  <a:lnTo>
                    <a:pt x="1283" y="16"/>
                  </a:lnTo>
                  <a:lnTo>
                    <a:pt x="1311" y="8"/>
                  </a:lnTo>
                  <a:lnTo>
                    <a:pt x="1339" y="2"/>
                  </a:lnTo>
                  <a:lnTo>
                    <a:pt x="1365" y="0"/>
                  </a:lnTo>
                  <a:lnTo>
                    <a:pt x="1365" y="0"/>
                  </a:lnTo>
                  <a:lnTo>
                    <a:pt x="1395" y="2"/>
                  </a:lnTo>
                  <a:lnTo>
                    <a:pt x="1427" y="8"/>
                  </a:lnTo>
                  <a:lnTo>
                    <a:pt x="1455" y="16"/>
                  </a:lnTo>
                  <a:lnTo>
                    <a:pt x="1485" y="24"/>
                  </a:lnTo>
                  <a:lnTo>
                    <a:pt x="1513" y="34"/>
                  </a:lnTo>
                  <a:lnTo>
                    <a:pt x="1541" y="42"/>
                  </a:lnTo>
                  <a:lnTo>
                    <a:pt x="1567" y="46"/>
                  </a:lnTo>
                  <a:lnTo>
                    <a:pt x="1593" y="48"/>
                  </a:lnTo>
                  <a:lnTo>
                    <a:pt x="1593" y="48"/>
                  </a:lnTo>
                  <a:lnTo>
                    <a:pt x="1625" y="46"/>
                  </a:lnTo>
                  <a:lnTo>
                    <a:pt x="1657" y="42"/>
                  </a:lnTo>
                  <a:lnTo>
                    <a:pt x="1687" y="34"/>
                  </a:lnTo>
                  <a:lnTo>
                    <a:pt x="1717" y="24"/>
                  </a:lnTo>
                  <a:lnTo>
                    <a:pt x="1771" y="8"/>
                  </a:lnTo>
                  <a:lnTo>
                    <a:pt x="1797" y="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847" y="2"/>
                  </a:lnTo>
                  <a:lnTo>
                    <a:pt x="1871" y="2"/>
                  </a:lnTo>
                  <a:lnTo>
                    <a:pt x="1889" y="4"/>
                  </a:lnTo>
                  <a:lnTo>
                    <a:pt x="1905" y="8"/>
                  </a:lnTo>
                  <a:lnTo>
                    <a:pt x="1931" y="16"/>
                  </a:lnTo>
                  <a:lnTo>
                    <a:pt x="1949" y="24"/>
                  </a:lnTo>
                  <a:lnTo>
                    <a:pt x="1967" y="34"/>
                  </a:lnTo>
                  <a:lnTo>
                    <a:pt x="1987" y="42"/>
                  </a:lnTo>
                  <a:lnTo>
                    <a:pt x="1999" y="44"/>
                  </a:lnTo>
                  <a:lnTo>
                    <a:pt x="2011" y="46"/>
                  </a:lnTo>
                  <a:lnTo>
                    <a:pt x="2029" y="48"/>
                  </a:lnTo>
                  <a:lnTo>
                    <a:pt x="2047" y="48"/>
                  </a:lnTo>
                </a:path>
              </a:pathLst>
            </a:custGeom>
            <a:noFill/>
            <a:ln w="25400" cap="rnd">
              <a:solidFill>
                <a:srgbClr val="1D1F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TEMPLATE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200151" y="1875893"/>
            <a:ext cx="9791700" cy="4001156"/>
            <a:chOff x="934757" y="2086096"/>
            <a:chExt cx="10715797" cy="4378768"/>
          </a:xfrm>
        </p:grpSpPr>
        <p:sp>
          <p:nvSpPr>
            <p:cNvPr id="50" name="Oval 49"/>
            <p:cNvSpPr/>
            <p:nvPr/>
          </p:nvSpPr>
          <p:spPr>
            <a:xfrm>
              <a:off x="8013274" y="2827584"/>
              <a:ext cx="3637280" cy="3637280"/>
            </a:xfrm>
            <a:prstGeom prst="ellipse">
              <a:avLst/>
            </a:prstGeom>
            <a:gradFill>
              <a:gsLst>
                <a:gs pos="0">
                  <a:srgbClr val="02CEA0">
                    <a:alpha val="84000"/>
                  </a:srgbClr>
                </a:gs>
                <a:gs pos="62000">
                  <a:srgbClr val="1D1F3A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934757" y="2827584"/>
              <a:ext cx="3637280" cy="3637280"/>
            </a:xfrm>
            <a:prstGeom prst="ellipse">
              <a:avLst/>
            </a:prstGeom>
            <a:gradFill>
              <a:gsLst>
                <a:gs pos="0">
                  <a:srgbClr val="02CEA0">
                    <a:alpha val="84000"/>
                  </a:srgbClr>
                </a:gs>
                <a:gs pos="100000">
                  <a:srgbClr val="1D1F3A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 8"/>
            <p:cNvSpPr>
              <a:spLocks noEditPoints="1"/>
            </p:cNvSpPr>
            <p:nvPr/>
          </p:nvSpPr>
          <p:spPr bwMode="auto">
            <a:xfrm>
              <a:off x="1525868" y="3302389"/>
              <a:ext cx="2492477" cy="3113809"/>
            </a:xfrm>
            <a:custGeom>
              <a:avLst/>
              <a:gdLst>
                <a:gd name="T0" fmla="*/ 153 w 371"/>
                <a:gd name="T1" fmla="*/ 251 h 462"/>
                <a:gd name="T2" fmla="*/ 172 w 371"/>
                <a:gd name="T3" fmla="*/ 216 h 462"/>
                <a:gd name="T4" fmla="*/ 249 w 371"/>
                <a:gd name="T5" fmla="*/ 320 h 462"/>
                <a:gd name="T6" fmla="*/ 199 w 371"/>
                <a:gd name="T7" fmla="*/ 367 h 462"/>
                <a:gd name="T8" fmla="*/ 153 w 371"/>
                <a:gd name="T9" fmla="*/ 251 h 462"/>
                <a:gd name="T10" fmla="*/ 150 w 371"/>
                <a:gd name="T11" fmla="*/ 227 h 462"/>
                <a:gd name="T12" fmla="*/ 139 w 371"/>
                <a:gd name="T13" fmla="*/ 124 h 462"/>
                <a:gd name="T14" fmla="*/ 139 w 371"/>
                <a:gd name="T15" fmla="*/ 123 h 462"/>
                <a:gd name="T16" fmla="*/ 171 w 371"/>
                <a:gd name="T17" fmla="*/ 186 h 462"/>
                <a:gd name="T18" fmla="*/ 155 w 371"/>
                <a:gd name="T19" fmla="*/ 237 h 462"/>
                <a:gd name="T20" fmla="*/ 151 w 371"/>
                <a:gd name="T21" fmla="*/ 239 h 462"/>
                <a:gd name="T22" fmla="*/ 150 w 371"/>
                <a:gd name="T23" fmla="*/ 227 h 462"/>
                <a:gd name="T24" fmla="*/ 348 w 371"/>
                <a:gd name="T25" fmla="*/ 327 h 462"/>
                <a:gd name="T26" fmla="*/ 334 w 371"/>
                <a:gd name="T27" fmla="*/ 296 h 462"/>
                <a:gd name="T28" fmla="*/ 310 w 371"/>
                <a:gd name="T29" fmla="*/ 286 h 462"/>
                <a:gd name="T30" fmla="*/ 255 w 371"/>
                <a:gd name="T31" fmla="*/ 262 h 462"/>
                <a:gd name="T32" fmla="*/ 273 w 371"/>
                <a:gd name="T33" fmla="*/ 318 h 462"/>
                <a:gd name="T34" fmla="*/ 237 w 371"/>
                <a:gd name="T35" fmla="*/ 358 h 462"/>
                <a:gd name="T36" fmla="*/ 254 w 371"/>
                <a:gd name="T37" fmla="*/ 321 h 462"/>
                <a:gd name="T38" fmla="*/ 239 w 371"/>
                <a:gd name="T39" fmla="*/ 255 h 462"/>
                <a:gd name="T40" fmla="*/ 239 w 371"/>
                <a:gd name="T41" fmla="*/ 255 h 462"/>
                <a:gd name="T42" fmla="*/ 239 w 371"/>
                <a:gd name="T43" fmla="*/ 255 h 462"/>
                <a:gd name="T44" fmla="*/ 239 w 371"/>
                <a:gd name="T45" fmla="*/ 254 h 462"/>
                <a:gd name="T46" fmla="*/ 242 w 371"/>
                <a:gd name="T47" fmla="*/ 242 h 462"/>
                <a:gd name="T48" fmla="*/ 247 w 371"/>
                <a:gd name="T49" fmla="*/ 224 h 462"/>
                <a:gd name="T50" fmla="*/ 276 w 371"/>
                <a:gd name="T51" fmla="*/ 203 h 462"/>
                <a:gd name="T52" fmla="*/ 303 w 371"/>
                <a:gd name="T53" fmla="*/ 200 h 462"/>
                <a:gd name="T54" fmla="*/ 307 w 371"/>
                <a:gd name="T55" fmla="*/ 182 h 462"/>
                <a:gd name="T56" fmla="*/ 313 w 371"/>
                <a:gd name="T57" fmla="*/ 172 h 462"/>
                <a:gd name="T58" fmla="*/ 312 w 371"/>
                <a:gd name="T59" fmla="*/ 166 h 462"/>
                <a:gd name="T60" fmla="*/ 316 w 371"/>
                <a:gd name="T61" fmla="*/ 158 h 462"/>
                <a:gd name="T62" fmla="*/ 317 w 371"/>
                <a:gd name="T63" fmla="*/ 144 h 462"/>
                <a:gd name="T64" fmla="*/ 326 w 371"/>
                <a:gd name="T65" fmla="*/ 131 h 462"/>
                <a:gd name="T66" fmla="*/ 314 w 371"/>
                <a:gd name="T67" fmla="*/ 102 h 462"/>
                <a:gd name="T68" fmla="*/ 318 w 371"/>
                <a:gd name="T69" fmla="*/ 83 h 462"/>
                <a:gd name="T70" fmla="*/ 311 w 371"/>
                <a:gd name="T71" fmla="*/ 54 h 462"/>
                <a:gd name="T72" fmla="*/ 302 w 371"/>
                <a:gd name="T73" fmla="*/ 33 h 462"/>
                <a:gd name="T74" fmla="*/ 249 w 371"/>
                <a:gd name="T75" fmla="*/ 1 h 462"/>
                <a:gd name="T76" fmla="*/ 148 w 371"/>
                <a:gd name="T77" fmla="*/ 36 h 462"/>
                <a:gd name="T78" fmla="*/ 140 w 371"/>
                <a:gd name="T79" fmla="*/ 52 h 462"/>
                <a:gd name="T80" fmla="*/ 67 w 371"/>
                <a:gd name="T81" fmla="*/ 82 h 462"/>
                <a:gd name="T82" fmla="*/ 106 w 371"/>
                <a:gd name="T83" fmla="*/ 236 h 462"/>
                <a:gd name="T84" fmla="*/ 114 w 371"/>
                <a:gd name="T85" fmla="*/ 259 h 462"/>
                <a:gd name="T86" fmla="*/ 67 w 371"/>
                <a:gd name="T87" fmla="*/ 278 h 462"/>
                <a:gd name="T88" fmla="*/ 29 w 371"/>
                <a:gd name="T89" fmla="*/ 303 h 462"/>
                <a:gd name="T90" fmla="*/ 0 w 371"/>
                <a:gd name="T91" fmla="*/ 462 h 462"/>
                <a:gd name="T92" fmla="*/ 371 w 371"/>
                <a:gd name="T93" fmla="*/ 462 h 462"/>
                <a:gd name="T94" fmla="*/ 348 w 371"/>
                <a:gd name="T95" fmla="*/ 32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1" h="462">
                  <a:moveTo>
                    <a:pt x="153" y="251"/>
                  </a:moveTo>
                  <a:cubicBezTo>
                    <a:pt x="172" y="216"/>
                    <a:pt x="172" y="216"/>
                    <a:pt x="172" y="216"/>
                  </a:cubicBezTo>
                  <a:cubicBezTo>
                    <a:pt x="249" y="320"/>
                    <a:pt x="249" y="320"/>
                    <a:pt x="249" y="320"/>
                  </a:cubicBezTo>
                  <a:cubicBezTo>
                    <a:pt x="199" y="367"/>
                    <a:pt x="199" y="367"/>
                    <a:pt x="199" y="367"/>
                  </a:cubicBezTo>
                  <a:cubicBezTo>
                    <a:pt x="153" y="251"/>
                    <a:pt x="153" y="251"/>
                    <a:pt x="153" y="251"/>
                  </a:cubicBezTo>
                  <a:close/>
                  <a:moveTo>
                    <a:pt x="150" y="227"/>
                  </a:moveTo>
                  <a:cubicBezTo>
                    <a:pt x="143" y="175"/>
                    <a:pt x="127" y="146"/>
                    <a:pt x="139" y="124"/>
                  </a:cubicBezTo>
                  <a:cubicBezTo>
                    <a:pt x="139" y="124"/>
                    <a:pt x="139" y="124"/>
                    <a:pt x="139" y="123"/>
                  </a:cubicBezTo>
                  <a:cubicBezTo>
                    <a:pt x="146" y="161"/>
                    <a:pt x="170" y="171"/>
                    <a:pt x="171" y="186"/>
                  </a:cubicBezTo>
                  <a:cubicBezTo>
                    <a:pt x="172" y="214"/>
                    <a:pt x="163" y="223"/>
                    <a:pt x="155" y="237"/>
                  </a:cubicBezTo>
                  <a:cubicBezTo>
                    <a:pt x="153" y="238"/>
                    <a:pt x="152" y="238"/>
                    <a:pt x="151" y="239"/>
                  </a:cubicBezTo>
                  <a:cubicBezTo>
                    <a:pt x="151" y="235"/>
                    <a:pt x="150" y="231"/>
                    <a:pt x="150" y="227"/>
                  </a:cubicBezTo>
                  <a:close/>
                  <a:moveTo>
                    <a:pt x="348" y="327"/>
                  </a:moveTo>
                  <a:cubicBezTo>
                    <a:pt x="344" y="313"/>
                    <a:pt x="345" y="309"/>
                    <a:pt x="334" y="296"/>
                  </a:cubicBezTo>
                  <a:cubicBezTo>
                    <a:pt x="326" y="287"/>
                    <a:pt x="316" y="286"/>
                    <a:pt x="310" y="286"/>
                  </a:cubicBezTo>
                  <a:cubicBezTo>
                    <a:pt x="306" y="286"/>
                    <a:pt x="274" y="271"/>
                    <a:pt x="255" y="262"/>
                  </a:cubicBezTo>
                  <a:cubicBezTo>
                    <a:pt x="273" y="318"/>
                    <a:pt x="273" y="318"/>
                    <a:pt x="273" y="318"/>
                  </a:cubicBezTo>
                  <a:cubicBezTo>
                    <a:pt x="237" y="358"/>
                    <a:pt x="237" y="358"/>
                    <a:pt x="237" y="358"/>
                  </a:cubicBezTo>
                  <a:cubicBezTo>
                    <a:pt x="254" y="321"/>
                    <a:pt x="254" y="321"/>
                    <a:pt x="254" y="321"/>
                  </a:cubicBezTo>
                  <a:cubicBezTo>
                    <a:pt x="239" y="255"/>
                    <a:pt x="239" y="255"/>
                    <a:pt x="239" y="255"/>
                  </a:cubicBezTo>
                  <a:cubicBezTo>
                    <a:pt x="239" y="255"/>
                    <a:pt x="239" y="255"/>
                    <a:pt x="239" y="255"/>
                  </a:cubicBezTo>
                  <a:cubicBezTo>
                    <a:pt x="239" y="255"/>
                    <a:pt x="239" y="255"/>
                    <a:pt x="239" y="255"/>
                  </a:cubicBezTo>
                  <a:cubicBezTo>
                    <a:pt x="239" y="254"/>
                    <a:pt x="239" y="254"/>
                    <a:pt x="239" y="254"/>
                  </a:cubicBezTo>
                  <a:cubicBezTo>
                    <a:pt x="242" y="242"/>
                    <a:pt x="242" y="242"/>
                    <a:pt x="242" y="242"/>
                  </a:cubicBezTo>
                  <a:cubicBezTo>
                    <a:pt x="244" y="234"/>
                    <a:pt x="246" y="226"/>
                    <a:pt x="247" y="224"/>
                  </a:cubicBezTo>
                  <a:cubicBezTo>
                    <a:pt x="256" y="207"/>
                    <a:pt x="270" y="202"/>
                    <a:pt x="276" y="203"/>
                  </a:cubicBezTo>
                  <a:cubicBezTo>
                    <a:pt x="290" y="204"/>
                    <a:pt x="299" y="202"/>
                    <a:pt x="303" y="200"/>
                  </a:cubicBezTo>
                  <a:cubicBezTo>
                    <a:pt x="308" y="197"/>
                    <a:pt x="307" y="187"/>
                    <a:pt x="307" y="182"/>
                  </a:cubicBezTo>
                  <a:cubicBezTo>
                    <a:pt x="306" y="176"/>
                    <a:pt x="312" y="177"/>
                    <a:pt x="313" y="172"/>
                  </a:cubicBezTo>
                  <a:cubicBezTo>
                    <a:pt x="314" y="167"/>
                    <a:pt x="311" y="167"/>
                    <a:pt x="312" y="166"/>
                  </a:cubicBezTo>
                  <a:cubicBezTo>
                    <a:pt x="314" y="166"/>
                    <a:pt x="319" y="162"/>
                    <a:pt x="316" y="158"/>
                  </a:cubicBezTo>
                  <a:cubicBezTo>
                    <a:pt x="311" y="149"/>
                    <a:pt x="315" y="144"/>
                    <a:pt x="317" y="144"/>
                  </a:cubicBezTo>
                  <a:cubicBezTo>
                    <a:pt x="321" y="144"/>
                    <a:pt x="331" y="138"/>
                    <a:pt x="326" y="131"/>
                  </a:cubicBezTo>
                  <a:cubicBezTo>
                    <a:pt x="322" y="124"/>
                    <a:pt x="313" y="108"/>
                    <a:pt x="314" y="102"/>
                  </a:cubicBezTo>
                  <a:cubicBezTo>
                    <a:pt x="314" y="95"/>
                    <a:pt x="318" y="83"/>
                    <a:pt x="318" y="83"/>
                  </a:cubicBezTo>
                  <a:cubicBezTo>
                    <a:pt x="318" y="83"/>
                    <a:pt x="313" y="61"/>
                    <a:pt x="311" y="54"/>
                  </a:cubicBezTo>
                  <a:cubicBezTo>
                    <a:pt x="307" y="39"/>
                    <a:pt x="304" y="35"/>
                    <a:pt x="302" y="33"/>
                  </a:cubicBezTo>
                  <a:cubicBezTo>
                    <a:pt x="302" y="33"/>
                    <a:pt x="301" y="3"/>
                    <a:pt x="249" y="1"/>
                  </a:cubicBezTo>
                  <a:cubicBezTo>
                    <a:pt x="228" y="0"/>
                    <a:pt x="167" y="2"/>
                    <a:pt x="148" y="36"/>
                  </a:cubicBezTo>
                  <a:cubicBezTo>
                    <a:pt x="144" y="42"/>
                    <a:pt x="142" y="47"/>
                    <a:pt x="140" y="52"/>
                  </a:cubicBezTo>
                  <a:cubicBezTo>
                    <a:pt x="117" y="25"/>
                    <a:pt x="73" y="43"/>
                    <a:pt x="67" y="82"/>
                  </a:cubicBezTo>
                  <a:cubicBezTo>
                    <a:pt x="61" y="116"/>
                    <a:pt x="56" y="165"/>
                    <a:pt x="106" y="236"/>
                  </a:cubicBezTo>
                  <a:cubicBezTo>
                    <a:pt x="111" y="243"/>
                    <a:pt x="113" y="254"/>
                    <a:pt x="114" y="259"/>
                  </a:cubicBezTo>
                  <a:cubicBezTo>
                    <a:pt x="92" y="267"/>
                    <a:pt x="72" y="279"/>
                    <a:pt x="67" y="278"/>
                  </a:cubicBezTo>
                  <a:cubicBezTo>
                    <a:pt x="53" y="275"/>
                    <a:pt x="39" y="277"/>
                    <a:pt x="29" y="303"/>
                  </a:cubicBezTo>
                  <a:cubicBezTo>
                    <a:pt x="26" y="316"/>
                    <a:pt x="11" y="391"/>
                    <a:pt x="0" y="462"/>
                  </a:cubicBezTo>
                  <a:cubicBezTo>
                    <a:pt x="371" y="462"/>
                    <a:pt x="371" y="462"/>
                    <a:pt x="371" y="462"/>
                  </a:cubicBezTo>
                  <a:cubicBezTo>
                    <a:pt x="370" y="442"/>
                    <a:pt x="356" y="357"/>
                    <a:pt x="348" y="327"/>
                  </a:cubicBezTo>
                  <a:close/>
                </a:path>
              </a:pathLst>
            </a:custGeom>
            <a:solidFill>
              <a:srgbClr val="1D1F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66" name="Freeform 9"/>
            <p:cNvSpPr>
              <a:spLocks noEditPoints="1"/>
            </p:cNvSpPr>
            <p:nvPr/>
          </p:nvSpPr>
          <p:spPr bwMode="auto">
            <a:xfrm>
              <a:off x="8678837" y="3158650"/>
              <a:ext cx="2629511" cy="3275618"/>
            </a:xfrm>
            <a:custGeom>
              <a:avLst/>
              <a:gdLst>
                <a:gd name="T0" fmla="*/ 196 w 372"/>
                <a:gd name="T1" fmla="*/ 318 h 462"/>
                <a:gd name="T2" fmla="*/ 184 w 372"/>
                <a:gd name="T3" fmla="*/ 306 h 462"/>
                <a:gd name="T4" fmla="*/ 153 w 372"/>
                <a:gd name="T5" fmla="*/ 400 h 462"/>
                <a:gd name="T6" fmla="*/ 149 w 372"/>
                <a:gd name="T7" fmla="*/ 307 h 462"/>
                <a:gd name="T8" fmla="*/ 164 w 372"/>
                <a:gd name="T9" fmla="*/ 285 h 462"/>
                <a:gd name="T10" fmla="*/ 146 w 372"/>
                <a:gd name="T11" fmla="*/ 266 h 462"/>
                <a:gd name="T12" fmla="*/ 205 w 372"/>
                <a:gd name="T13" fmla="*/ 202 h 462"/>
                <a:gd name="T14" fmla="*/ 227 w 372"/>
                <a:gd name="T15" fmla="*/ 225 h 462"/>
                <a:gd name="T16" fmla="*/ 196 w 372"/>
                <a:gd name="T17" fmla="*/ 318 h 462"/>
                <a:gd name="T18" fmla="*/ 128 w 372"/>
                <a:gd name="T19" fmla="*/ 308 h 462"/>
                <a:gd name="T20" fmla="*/ 112 w 372"/>
                <a:gd name="T21" fmla="*/ 381 h 462"/>
                <a:gd name="T22" fmla="*/ 104 w 372"/>
                <a:gd name="T23" fmla="*/ 298 h 462"/>
                <a:gd name="T24" fmla="*/ 96 w 372"/>
                <a:gd name="T25" fmla="*/ 305 h 462"/>
                <a:gd name="T26" fmla="*/ 96 w 372"/>
                <a:gd name="T27" fmla="*/ 247 h 462"/>
                <a:gd name="T28" fmla="*/ 112 w 372"/>
                <a:gd name="T29" fmla="*/ 225 h 462"/>
                <a:gd name="T30" fmla="*/ 134 w 372"/>
                <a:gd name="T31" fmla="*/ 267 h 462"/>
                <a:gd name="T32" fmla="*/ 117 w 372"/>
                <a:gd name="T33" fmla="*/ 283 h 462"/>
                <a:gd name="T34" fmla="*/ 128 w 372"/>
                <a:gd name="T35" fmla="*/ 308 h 462"/>
                <a:gd name="T36" fmla="*/ 330 w 372"/>
                <a:gd name="T37" fmla="*/ 268 h 462"/>
                <a:gd name="T38" fmla="*/ 237 w 372"/>
                <a:gd name="T39" fmla="*/ 227 h 462"/>
                <a:gd name="T40" fmla="*/ 204 w 372"/>
                <a:gd name="T41" fmla="*/ 195 h 462"/>
                <a:gd name="T42" fmla="*/ 200 w 372"/>
                <a:gd name="T43" fmla="*/ 178 h 462"/>
                <a:gd name="T44" fmla="*/ 211 w 372"/>
                <a:gd name="T45" fmla="*/ 172 h 462"/>
                <a:gd name="T46" fmla="*/ 216 w 372"/>
                <a:gd name="T47" fmla="*/ 155 h 462"/>
                <a:gd name="T48" fmla="*/ 224 w 372"/>
                <a:gd name="T49" fmla="*/ 37 h 462"/>
                <a:gd name="T50" fmla="*/ 120 w 372"/>
                <a:gd name="T51" fmla="*/ 4 h 462"/>
                <a:gd name="T52" fmla="*/ 57 w 372"/>
                <a:gd name="T53" fmla="*/ 36 h 462"/>
                <a:gd name="T54" fmla="*/ 62 w 372"/>
                <a:gd name="T55" fmla="*/ 44 h 462"/>
                <a:gd name="T56" fmla="*/ 54 w 372"/>
                <a:gd name="T57" fmla="*/ 94 h 462"/>
                <a:gd name="T58" fmla="*/ 58 w 372"/>
                <a:gd name="T59" fmla="*/ 104 h 462"/>
                <a:gd name="T60" fmla="*/ 48 w 372"/>
                <a:gd name="T61" fmla="*/ 138 h 462"/>
                <a:gd name="T62" fmla="*/ 60 w 372"/>
                <a:gd name="T63" fmla="*/ 149 h 462"/>
                <a:gd name="T64" fmla="*/ 60 w 372"/>
                <a:gd name="T65" fmla="*/ 164 h 462"/>
                <a:gd name="T66" fmla="*/ 65 w 372"/>
                <a:gd name="T67" fmla="*/ 169 h 462"/>
                <a:gd name="T68" fmla="*/ 63 w 372"/>
                <a:gd name="T69" fmla="*/ 172 h 462"/>
                <a:gd name="T70" fmla="*/ 70 w 372"/>
                <a:gd name="T71" fmla="*/ 182 h 462"/>
                <a:gd name="T72" fmla="*/ 73 w 372"/>
                <a:gd name="T73" fmla="*/ 201 h 462"/>
                <a:gd name="T74" fmla="*/ 101 w 372"/>
                <a:gd name="T75" fmla="*/ 206 h 462"/>
                <a:gd name="T76" fmla="*/ 112 w 372"/>
                <a:gd name="T77" fmla="*/ 219 h 462"/>
                <a:gd name="T78" fmla="*/ 91 w 372"/>
                <a:gd name="T79" fmla="*/ 243 h 462"/>
                <a:gd name="T80" fmla="*/ 36 w 372"/>
                <a:gd name="T81" fmla="*/ 274 h 462"/>
                <a:gd name="T82" fmla="*/ 21 w 372"/>
                <a:gd name="T83" fmla="*/ 304 h 462"/>
                <a:gd name="T84" fmla="*/ 0 w 372"/>
                <a:gd name="T85" fmla="*/ 462 h 462"/>
                <a:gd name="T86" fmla="*/ 372 w 372"/>
                <a:gd name="T87" fmla="*/ 462 h 462"/>
                <a:gd name="T88" fmla="*/ 330 w 372"/>
                <a:gd name="T89" fmla="*/ 268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2" h="462">
                  <a:moveTo>
                    <a:pt x="196" y="318"/>
                  </a:moveTo>
                  <a:cubicBezTo>
                    <a:pt x="196" y="318"/>
                    <a:pt x="191" y="313"/>
                    <a:pt x="184" y="306"/>
                  </a:cubicBezTo>
                  <a:cubicBezTo>
                    <a:pt x="172" y="341"/>
                    <a:pt x="159" y="380"/>
                    <a:pt x="153" y="400"/>
                  </a:cubicBezTo>
                  <a:cubicBezTo>
                    <a:pt x="149" y="307"/>
                    <a:pt x="149" y="307"/>
                    <a:pt x="149" y="307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55" y="275"/>
                    <a:pt x="147" y="267"/>
                    <a:pt x="146" y="266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27" y="225"/>
                    <a:pt x="227" y="225"/>
                    <a:pt x="227" y="225"/>
                  </a:cubicBezTo>
                  <a:cubicBezTo>
                    <a:pt x="196" y="318"/>
                    <a:pt x="196" y="318"/>
                    <a:pt x="196" y="318"/>
                  </a:cubicBezTo>
                  <a:close/>
                  <a:moveTo>
                    <a:pt x="128" y="308"/>
                  </a:moveTo>
                  <a:cubicBezTo>
                    <a:pt x="112" y="381"/>
                    <a:pt x="112" y="381"/>
                    <a:pt x="112" y="381"/>
                  </a:cubicBezTo>
                  <a:cubicBezTo>
                    <a:pt x="104" y="298"/>
                    <a:pt x="104" y="298"/>
                    <a:pt x="104" y="298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247"/>
                    <a:pt x="96" y="247"/>
                    <a:pt x="96" y="247"/>
                  </a:cubicBezTo>
                  <a:cubicBezTo>
                    <a:pt x="112" y="225"/>
                    <a:pt x="112" y="225"/>
                    <a:pt x="112" y="225"/>
                  </a:cubicBezTo>
                  <a:cubicBezTo>
                    <a:pt x="134" y="267"/>
                    <a:pt x="134" y="267"/>
                    <a:pt x="134" y="267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28" y="308"/>
                    <a:pt x="128" y="308"/>
                    <a:pt x="128" y="308"/>
                  </a:cubicBezTo>
                  <a:close/>
                  <a:moveTo>
                    <a:pt x="330" y="268"/>
                  </a:moveTo>
                  <a:cubicBezTo>
                    <a:pt x="312" y="246"/>
                    <a:pt x="241" y="230"/>
                    <a:pt x="237" y="227"/>
                  </a:cubicBezTo>
                  <a:cubicBezTo>
                    <a:pt x="233" y="225"/>
                    <a:pt x="211" y="202"/>
                    <a:pt x="204" y="195"/>
                  </a:cubicBezTo>
                  <a:cubicBezTo>
                    <a:pt x="200" y="178"/>
                    <a:pt x="200" y="178"/>
                    <a:pt x="200" y="178"/>
                  </a:cubicBezTo>
                  <a:cubicBezTo>
                    <a:pt x="200" y="178"/>
                    <a:pt x="208" y="176"/>
                    <a:pt x="211" y="172"/>
                  </a:cubicBezTo>
                  <a:cubicBezTo>
                    <a:pt x="214" y="167"/>
                    <a:pt x="213" y="159"/>
                    <a:pt x="216" y="155"/>
                  </a:cubicBezTo>
                  <a:cubicBezTo>
                    <a:pt x="232" y="133"/>
                    <a:pt x="247" y="86"/>
                    <a:pt x="224" y="37"/>
                  </a:cubicBezTo>
                  <a:cubicBezTo>
                    <a:pt x="208" y="3"/>
                    <a:pt x="149" y="0"/>
                    <a:pt x="120" y="4"/>
                  </a:cubicBezTo>
                  <a:cubicBezTo>
                    <a:pt x="81" y="9"/>
                    <a:pt x="58" y="27"/>
                    <a:pt x="57" y="36"/>
                  </a:cubicBezTo>
                  <a:cubicBezTo>
                    <a:pt x="56" y="46"/>
                    <a:pt x="62" y="43"/>
                    <a:pt x="62" y="44"/>
                  </a:cubicBezTo>
                  <a:cubicBezTo>
                    <a:pt x="62" y="46"/>
                    <a:pt x="52" y="89"/>
                    <a:pt x="54" y="94"/>
                  </a:cubicBezTo>
                  <a:cubicBezTo>
                    <a:pt x="55" y="98"/>
                    <a:pt x="58" y="104"/>
                    <a:pt x="58" y="104"/>
                  </a:cubicBezTo>
                  <a:cubicBezTo>
                    <a:pt x="58" y="104"/>
                    <a:pt x="59" y="109"/>
                    <a:pt x="48" y="138"/>
                  </a:cubicBezTo>
                  <a:cubicBezTo>
                    <a:pt x="45" y="145"/>
                    <a:pt x="56" y="148"/>
                    <a:pt x="60" y="149"/>
                  </a:cubicBezTo>
                  <a:cubicBezTo>
                    <a:pt x="61" y="149"/>
                    <a:pt x="62" y="153"/>
                    <a:pt x="60" y="164"/>
                  </a:cubicBezTo>
                  <a:cubicBezTo>
                    <a:pt x="60" y="166"/>
                    <a:pt x="61" y="170"/>
                    <a:pt x="65" y="169"/>
                  </a:cubicBezTo>
                  <a:cubicBezTo>
                    <a:pt x="64" y="169"/>
                    <a:pt x="63" y="170"/>
                    <a:pt x="63" y="172"/>
                  </a:cubicBezTo>
                  <a:cubicBezTo>
                    <a:pt x="63" y="184"/>
                    <a:pt x="71" y="178"/>
                    <a:pt x="70" y="182"/>
                  </a:cubicBezTo>
                  <a:cubicBezTo>
                    <a:pt x="69" y="184"/>
                    <a:pt x="64" y="192"/>
                    <a:pt x="73" y="201"/>
                  </a:cubicBezTo>
                  <a:cubicBezTo>
                    <a:pt x="79" y="207"/>
                    <a:pt x="95" y="201"/>
                    <a:pt x="101" y="206"/>
                  </a:cubicBezTo>
                  <a:cubicBezTo>
                    <a:pt x="102" y="207"/>
                    <a:pt x="108" y="213"/>
                    <a:pt x="112" y="219"/>
                  </a:cubicBezTo>
                  <a:cubicBezTo>
                    <a:pt x="106" y="224"/>
                    <a:pt x="94" y="240"/>
                    <a:pt x="91" y="243"/>
                  </a:cubicBezTo>
                  <a:cubicBezTo>
                    <a:pt x="85" y="246"/>
                    <a:pt x="58" y="259"/>
                    <a:pt x="36" y="274"/>
                  </a:cubicBezTo>
                  <a:cubicBezTo>
                    <a:pt x="29" y="280"/>
                    <a:pt x="24" y="292"/>
                    <a:pt x="21" y="304"/>
                  </a:cubicBezTo>
                  <a:cubicBezTo>
                    <a:pt x="18" y="324"/>
                    <a:pt x="7" y="407"/>
                    <a:pt x="0" y="462"/>
                  </a:cubicBezTo>
                  <a:cubicBezTo>
                    <a:pt x="372" y="462"/>
                    <a:pt x="372" y="462"/>
                    <a:pt x="372" y="462"/>
                  </a:cubicBezTo>
                  <a:cubicBezTo>
                    <a:pt x="361" y="383"/>
                    <a:pt x="345" y="286"/>
                    <a:pt x="330" y="268"/>
                  </a:cubicBezTo>
                  <a:close/>
                </a:path>
              </a:pathLst>
            </a:custGeom>
            <a:solidFill>
              <a:srgbClr val="0CC5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5237600" y="3623260"/>
              <a:ext cx="3510313" cy="2274411"/>
              <a:chOff x="5990772" y="1862538"/>
              <a:chExt cx="3510313" cy="2274411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5990772" y="1862538"/>
                <a:ext cx="3099877" cy="1776636"/>
              </a:xfrm>
              <a:prstGeom prst="roundRect">
                <a:avLst>
                  <a:gd name="adj" fmla="val 50000"/>
                </a:avLst>
              </a:prstGeom>
              <a:solidFill>
                <a:srgbClr val="1D1F3A">
                  <a:alpha val="8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/>
                <a:r>
                  <a:rPr lang="en-US" sz="1400" dirty="0"/>
                  <a:t>Lorem ipsum dolor sit </a:t>
                </a:r>
                <a:r>
                  <a:rPr lang="en-US" sz="1400" dirty="0" err="1"/>
                  <a:t>amet</a:t>
                </a:r>
                <a:r>
                  <a:rPr lang="en-US" sz="1400" dirty="0"/>
                  <a:t>, </a:t>
                </a:r>
                <a:r>
                  <a:rPr lang="en-US" sz="1400" dirty="0" err="1"/>
                  <a:t>consectetur</a:t>
                </a:r>
                <a:r>
                  <a:rPr lang="en-US" sz="1400" dirty="0"/>
                  <a:t> </a:t>
                </a:r>
                <a:r>
                  <a:rPr lang="en-US" sz="1400" dirty="0" err="1"/>
                  <a:t>adipiscing</a:t>
                </a:r>
                <a:r>
                  <a:rPr lang="en-US" sz="1400" dirty="0"/>
                  <a:t> </a:t>
                </a:r>
                <a:r>
                  <a:rPr lang="en-US" sz="1400" dirty="0" err="1"/>
                  <a:t>elit</a:t>
                </a:r>
                <a:r>
                  <a:rPr lang="en-US" sz="1400" dirty="0"/>
                  <a:t>, </a:t>
                </a:r>
                <a:r>
                  <a:rPr lang="en-US" sz="1400" dirty="0" err="1"/>
                  <a:t>sed</a:t>
                </a:r>
                <a:r>
                  <a:rPr lang="en-US" sz="1400" dirty="0"/>
                  <a:t> do </a:t>
                </a:r>
                <a:r>
                  <a:rPr lang="en-US" sz="1400" dirty="0" err="1"/>
                  <a:t>eiusmod</a:t>
                </a:r>
                <a:r>
                  <a:rPr lang="en-US" sz="1400" dirty="0"/>
                  <a:t> </a:t>
                </a:r>
                <a:r>
                  <a:rPr lang="en-US" sz="1400" dirty="0" err="1"/>
                  <a:t>tempor</a:t>
                </a:r>
                <a:r>
                  <a:rPr lang="en-US" sz="1400" dirty="0"/>
                  <a:t> </a:t>
                </a:r>
                <a:r>
                  <a:rPr lang="en-US" sz="1400" dirty="0" err="1"/>
                  <a:t>incididunt</a:t>
                </a:r>
                <a:r>
                  <a:rPr lang="en-US" sz="1400" dirty="0"/>
                  <a:t> </a:t>
                </a:r>
                <a:r>
                  <a:rPr lang="en-US" sz="1400" dirty="0" err="1"/>
                  <a:t>ut</a:t>
                </a:r>
                <a:r>
                  <a:rPr lang="en-US" sz="1400" dirty="0"/>
                  <a:t> </a:t>
                </a:r>
                <a:r>
                  <a:rPr lang="en-US" sz="1400" dirty="0" err="1"/>
                  <a:t>labore</a:t>
                </a:r>
                <a:r>
                  <a:rPr lang="en-US" sz="1400" dirty="0"/>
                  <a:t> et </a:t>
                </a:r>
                <a:r>
                  <a:rPr lang="en-US" sz="1400" dirty="0" err="1"/>
                  <a:t>dolore</a:t>
                </a:r>
                <a:r>
                  <a:rPr lang="en-US" sz="1400" dirty="0"/>
                  <a:t> magna </a:t>
                </a:r>
                <a:r>
                  <a:rPr lang="en-US" sz="1400" dirty="0" err="1"/>
                  <a:t>aliqua</a:t>
                </a:r>
                <a:r>
                  <a:rPr lang="en-US" sz="1400" dirty="0"/>
                  <a:t>. </a:t>
                </a:r>
              </a:p>
            </p:txBody>
          </p:sp>
          <p:sp>
            <p:nvSpPr>
              <p:cNvPr id="20" name="Right Triangle 19"/>
              <p:cNvSpPr/>
              <p:nvPr/>
            </p:nvSpPr>
            <p:spPr>
              <a:xfrm rot="16200000" flipH="1">
                <a:off x="7718513" y="3630461"/>
                <a:ext cx="506488" cy="506488"/>
              </a:xfrm>
              <a:prstGeom prst="rtTriangle">
                <a:avLst/>
              </a:prstGeom>
              <a:solidFill>
                <a:srgbClr val="1D1F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8872435" y="2436531"/>
                <a:ext cx="628650" cy="628650"/>
                <a:chOff x="8476951" y="2939467"/>
                <a:chExt cx="628650" cy="628650"/>
              </a:xfrm>
            </p:grpSpPr>
            <p:sp>
              <p:nvSpPr>
                <p:cNvPr id="18" name="Oval 17"/>
                <p:cNvSpPr/>
                <p:nvPr/>
              </p:nvSpPr>
              <p:spPr>
                <a:xfrm>
                  <a:off x="8476951" y="2939467"/>
                  <a:ext cx="628650" cy="628650"/>
                </a:xfrm>
                <a:prstGeom prst="ellipse">
                  <a:avLst/>
                </a:prstGeom>
                <a:gradFill>
                  <a:gsLst>
                    <a:gs pos="0">
                      <a:srgbClr val="02CEA0">
                        <a:alpha val="84000"/>
                      </a:srgbClr>
                    </a:gs>
                    <a:gs pos="100000">
                      <a:srgbClr val="1D1F3A"/>
                    </a:gs>
                  </a:gsLst>
                  <a:lin ang="4200000" scaled="0"/>
                </a:gradFill>
                <a:ln w="539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 23"/>
                <p:cNvSpPr>
                  <a:spLocks noEditPoints="1"/>
                </p:cNvSpPr>
                <p:nvPr/>
              </p:nvSpPr>
              <p:spPr bwMode="auto">
                <a:xfrm>
                  <a:off x="8618239" y="3079961"/>
                  <a:ext cx="346075" cy="347663"/>
                </a:xfrm>
                <a:custGeom>
                  <a:avLst/>
                  <a:gdLst>
                    <a:gd name="T0" fmla="*/ 46 w 92"/>
                    <a:gd name="T1" fmla="*/ 0 h 92"/>
                    <a:gd name="T2" fmla="*/ 0 w 92"/>
                    <a:gd name="T3" fmla="*/ 46 h 92"/>
                    <a:gd name="T4" fmla="*/ 46 w 92"/>
                    <a:gd name="T5" fmla="*/ 92 h 92"/>
                    <a:gd name="T6" fmla="*/ 92 w 92"/>
                    <a:gd name="T7" fmla="*/ 46 h 92"/>
                    <a:gd name="T8" fmla="*/ 46 w 92"/>
                    <a:gd name="T9" fmla="*/ 0 h 92"/>
                    <a:gd name="T10" fmla="*/ 44 w 92"/>
                    <a:gd name="T11" fmla="*/ 20 h 92"/>
                    <a:gd name="T12" fmla="*/ 48 w 92"/>
                    <a:gd name="T13" fmla="*/ 24 h 92"/>
                    <a:gd name="T14" fmla="*/ 44 w 92"/>
                    <a:gd name="T15" fmla="*/ 28 h 92"/>
                    <a:gd name="T16" fmla="*/ 40 w 92"/>
                    <a:gd name="T17" fmla="*/ 24 h 92"/>
                    <a:gd name="T18" fmla="*/ 44 w 92"/>
                    <a:gd name="T19" fmla="*/ 20 h 92"/>
                    <a:gd name="T20" fmla="*/ 58 w 92"/>
                    <a:gd name="T21" fmla="*/ 76 h 92"/>
                    <a:gd name="T22" fmla="*/ 34 w 92"/>
                    <a:gd name="T23" fmla="*/ 76 h 92"/>
                    <a:gd name="T24" fmla="*/ 32 w 92"/>
                    <a:gd name="T25" fmla="*/ 74 h 92"/>
                    <a:gd name="T26" fmla="*/ 34 w 92"/>
                    <a:gd name="T27" fmla="*/ 72 h 92"/>
                    <a:gd name="T28" fmla="*/ 44 w 92"/>
                    <a:gd name="T29" fmla="*/ 72 h 92"/>
                    <a:gd name="T30" fmla="*/ 44 w 92"/>
                    <a:gd name="T31" fmla="*/ 40 h 92"/>
                    <a:gd name="T32" fmla="*/ 38 w 92"/>
                    <a:gd name="T33" fmla="*/ 40 h 92"/>
                    <a:gd name="T34" fmla="*/ 36 w 92"/>
                    <a:gd name="T35" fmla="*/ 38 h 92"/>
                    <a:gd name="T36" fmla="*/ 38 w 92"/>
                    <a:gd name="T37" fmla="*/ 36 h 92"/>
                    <a:gd name="T38" fmla="*/ 46 w 92"/>
                    <a:gd name="T39" fmla="*/ 36 h 92"/>
                    <a:gd name="T40" fmla="*/ 48 w 92"/>
                    <a:gd name="T41" fmla="*/ 38 h 92"/>
                    <a:gd name="T42" fmla="*/ 48 w 92"/>
                    <a:gd name="T43" fmla="*/ 72 h 92"/>
                    <a:gd name="T44" fmla="*/ 58 w 92"/>
                    <a:gd name="T45" fmla="*/ 72 h 92"/>
                    <a:gd name="T46" fmla="*/ 60 w 92"/>
                    <a:gd name="T47" fmla="*/ 74 h 92"/>
                    <a:gd name="T48" fmla="*/ 58 w 92"/>
                    <a:gd name="T49" fmla="*/ 76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92" h="92">
                      <a:moveTo>
                        <a:pt x="46" y="0"/>
                      </a:moveTo>
                      <a:cubicBezTo>
                        <a:pt x="21" y="0"/>
                        <a:pt x="0" y="21"/>
                        <a:pt x="0" y="46"/>
                      </a:cubicBezTo>
                      <a:cubicBezTo>
                        <a:pt x="0" y="71"/>
                        <a:pt x="21" y="92"/>
                        <a:pt x="46" y="92"/>
                      </a:cubicBezTo>
                      <a:cubicBezTo>
                        <a:pt x="71" y="92"/>
                        <a:pt x="92" y="71"/>
                        <a:pt x="92" y="46"/>
                      </a:cubicBezTo>
                      <a:cubicBezTo>
                        <a:pt x="92" y="21"/>
                        <a:pt x="71" y="0"/>
                        <a:pt x="46" y="0"/>
                      </a:cubicBezTo>
                      <a:close/>
                      <a:moveTo>
                        <a:pt x="44" y="20"/>
                      </a:moveTo>
                      <a:cubicBezTo>
                        <a:pt x="46" y="20"/>
                        <a:pt x="48" y="22"/>
                        <a:pt x="48" y="24"/>
                      </a:cubicBezTo>
                      <a:cubicBezTo>
                        <a:pt x="48" y="26"/>
                        <a:pt x="46" y="28"/>
                        <a:pt x="44" y="28"/>
                      </a:cubicBezTo>
                      <a:cubicBezTo>
                        <a:pt x="42" y="28"/>
                        <a:pt x="40" y="26"/>
                        <a:pt x="40" y="24"/>
                      </a:cubicBezTo>
                      <a:cubicBezTo>
                        <a:pt x="40" y="22"/>
                        <a:pt x="42" y="20"/>
                        <a:pt x="44" y="20"/>
                      </a:cubicBezTo>
                      <a:close/>
                      <a:moveTo>
                        <a:pt x="58" y="76"/>
                      </a:moveTo>
                      <a:cubicBezTo>
                        <a:pt x="34" y="76"/>
                        <a:pt x="34" y="76"/>
                        <a:pt x="34" y="76"/>
                      </a:cubicBezTo>
                      <a:cubicBezTo>
                        <a:pt x="33" y="76"/>
                        <a:pt x="32" y="75"/>
                        <a:pt x="32" y="74"/>
                      </a:cubicBezTo>
                      <a:cubicBezTo>
                        <a:pt x="32" y="73"/>
                        <a:pt x="33" y="72"/>
                        <a:pt x="34" y="72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4" y="40"/>
                        <a:pt x="44" y="40"/>
                        <a:pt x="44" y="40"/>
                      </a:cubicBezTo>
                      <a:cubicBezTo>
                        <a:pt x="38" y="40"/>
                        <a:pt x="38" y="40"/>
                        <a:pt x="38" y="40"/>
                      </a:cubicBezTo>
                      <a:cubicBezTo>
                        <a:pt x="37" y="40"/>
                        <a:pt x="36" y="39"/>
                        <a:pt x="36" y="38"/>
                      </a:cubicBezTo>
                      <a:cubicBezTo>
                        <a:pt x="36" y="37"/>
                        <a:pt x="37" y="36"/>
                        <a:pt x="38" y="36"/>
                      </a:cubicBezTo>
                      <a:cubicBezTo>
                        <a:pt x="46" y="36"/>
                        <a:pt x="46" y="36"/>
                        <a:pt x="46" y="36"/>
                      </a:cubicBezTo>
                      <a:cubicBezTo>
                        <a:pt x="47" y="36"/>
                        <a:pt x="48" y="37"/>
                        <a:pt x="48" y="38"/>
                      </a:cubicBezTo>
                      <a:cubicBezTo>
                        <a:pt x="48" y="72"/>
                        <a:pt x="48" y="72"/>
                        <a:pt x="48" y="72"/>
                      </a:cubicBezTo>
                      <a:cubicBezTo>
                        <a:pt x="58" y="72"/>
                        <a:pt x="58" y="72"/>
                        <a:pt x="58" y="72"/>
                      </a:cubicBezTo>
                      <a:cubicBezTo>
                        <a:pt x="59" y="72"/>
                        <a:pt x="60" y="73"/>
                        <a:pt x="60" y="74"/>
                      </a:cubicBezTo>
                      <a:cubicBezTo>
                        <a:pt x="60" y="75"/>
                        <a:pt x="59" y="76"/>
                        <a:pt x="58" y="7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  <p:grpSp>
          <p:nvGrpSpPr>
            <p:cNvPr id="28" name="Group 27"/>
            <p:cNvGrpSpPr/>
            <p:nvPr/>
          </p:nvGrpSpPr>
          <p:grpSpPr>
            <a:xfrm>
              <a:off x="3410218" y="2086096"/>
              <a:ext cx="3484364" cy="2282981"/>
              <a:chOff x="2866576" y="1765225"/>
              <a:chExt cx="3484364" cy="2282981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3251063" y="1765225"/>
                <a:ext cx="3099877" cy="1776636"/>
              </a:xfrm>
              <a:prstGeom prst="roundRect">
                <a:avLst>
                  <a:gd name="adj" fmla="val 50000"/>
                </a:avLst>
              </a:prstGeom>
              <a:solidFill>
                <a:srgbClr val="1D1F3A">
                  <a:alpha val="8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/>
                <a:r>
                  <a:rPr lang="en-US" sz="1400" dirty="0"/>
                  <a:t>Lorem ipsum dolor sit </a:t>
                </a:r>
                <a:r>
                  <a:rPr lang="en-US" sz="1400" dirty="0" err="1"/>
                  <a:t>amet</a:t>
                </a:r>
                <a:r>
                  <a:rPr lang="en-US" sz="1400" dirty="0"/>
                  <a:t>, </a:t>
                </a:r>
                <a:r>
                  <a:rPr lang="en-US" sz="1400" dirty="0" err="1"/>
                  <a:t>consectetur</a:t>
                </a:r>
                <a:r>
                  <a:rPr lang="en-US" sz="1400" dirty="0"/>
                  <a:t> </a:t>
                </a:r>
                <a:r>
                  <a:rPr lang="en-US" sz="1400" dirty="0" err="1"/>
                  <a:t>adipiscing</a:t>
                </a:r>
                <a:r>
                  <a:rPr lang="en-US" sz="1400" dirty="0"/>
                  <a:t> </a:t>
                </a:r>
                <a:r>
                  <a:rPr lang="en-US" sz="1400" dirty="0" err="1"/>
                  <a:t>elit</a:t>
                </a:r>
                <a:r>
                  <a:rPr lang="en-US" sz="1400" dirty="0"/>
                  <a:t>, </a:t>
                </a:r>
                <a:r>
                  <a:rPr lang="en-US" sz="1400" dirty="0" err="1"/>
                  <a:t>sed</a:t>
                </a:r>
                <a:r>
                  <a:rPr lang="en-US" sz="1400" dirty="0"/>
                  <a:t> do </a:t>
                </a:r>
                <a:r>
                  <a:rPr lang="en-US" sz="1400" dirty="0" err="1"/>
                  <a:t>eiusmod</a:t>
                </a:r>
                <a:r>
                  <a:rPr lang="en-US" sz="1400" dirty="0"/>
                  <a:t> </a:t>
                </a:r>
                <a:r>
                  <a:rPr lang="en-US" sz="1400" dirty="0" err="1"/>
                  <a:t>tempor</a:t>
                </a:r>
                <a:r>
                  <a:rPr lang="en-US" sz="1400" dirty="0"/>
                  <a:t> </a:t>
                </a:r>
                <a:r>
                  <a:rPr lang="en-US" sz="1400" dirty="0" err="1"/>
                  <a:t>incididunt</a:t>
                </a:r>
                <a:r>
                  <a:rPr lang="en-US" sz="1400" dirty="0"/>
                  <a:t> </a:t>
                </a:r>
                <a:r>
                  <a:rPr lang="en-US" sz="1400" dirty="0" err="1"/>
                  <a:t>ut</a:t>
                </a:r>
                <a:r>
                  <a:rPr lang="en-US" sz="1400" dirty="0"/>
                  <a:t> </a:t>
                </a:r>
                <a:r>
                  <a:rPr lang="en-US" sz="1400" dirty="0" err="1"/>
                  <a:t>labore</a:t>
                </a:r>
                <a:r>
                  <a:rPr lang="en-US" sz="1400" dirty="0"/>
                  <a:t> et </a:t>
                </a:r>
                <a:r>
                  <a:rPr lang="en-US" sz="1400" dirty="0" err="1"/>
                  <a:t>dolore</a:t>
                </a:r>
                <a:r>
                  <a:rPr lang="en-US" sz="1400" dirty="0"/>
                  <a:t> magna </a:t>
                </a:r>
                <a:r>
                  <a:rPr lang="en-US" sz="1400" dirty="0" err="1"/>
                  <a:t>aliqua</a:t>
                </a:r>
                <a:r>
                  <a:rPr lang="en-US" sz="1400" dirty="0"/>
                  <a:t>. </a:t>
                </a:r>
              </a:p>
            </p:txBody>
          </p:sp>
          <p:sp>
            <p:nvSpPr>
              <p:cNvPr id="7" name="Right Triangle 6"/>
              <p:cNvSpPr/>
              <p:nvPr/>
            </p:nvSpPr>
            <p:spPr>
              <a:xfrm rot="5400000">
                <a:off x="4134384" y="3541718"/>
                <a:ext cx="506488" cy="506488"/>
              </a:xfrm>
              <a:prstGeom prst="rtTriangle">
                <a:avLst/>
              </a:prstGeom>
              <a:solidFill>
                <a:srgbClr val="1D1F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2866576" y="2339218"/>
                <a:ext cx="628650" cy="628650"/>
                <a:chOff x="3216025" y="1940821"/>
                <a:chExt cx="628650" cy="628650"/>
              </a:xfrm>
            </p:grpSpPr>
            <p:sp>
              <p:nvSpPr>
                <p:cNvPr id="6" name="Oval 5"/>
                <p:cNvSpPr/>
                <p:nvPr/>
              </p:nvSpPr>
              <p:spPr>
                <a:xfrm>
                  <a:off x="3216025" y="1940821"/>
                  <a:ext cx="628650" cy="628650"/>
                </a:xfrm>
                <a:prstGeom prst="ellipse">
                  <a:avLst/>
                </a:prstGeom>
                <a:gradFill>
                  <a:gsLst>
                    <a:gs pos="0">
                      <a:srgbClr val="02CEA0">
                        <a:alpha val="84000"/>
                      </a:srgbClr>
                    </a:gs>
                    <a:gs pos="100000">
                      <a:srgbClr val="1D1F3A"/>
                    </a:gs>
                  </a:gsLst>
                  <a:lin ang="4200000" scaled="0"/>
                </a:gradFill>
                <a:ln w="539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 24"/>
                <p:cNvSpPr>
                  <a:spLocks noEditPoints="1"/>
                </p:cNvSpPr>
                <p:nvPr/>
              </p:nvSpPr>
              <p:spPr bwMode="auto">
                <a:xfrm>
                  <a:off x="3350169" y="2073377"/>
                  <a:ext cx="360363" cy="363538"/>
                </a:xfrm>
                <a:custGeom>
                  <a:avLst/>
                  <a:gdLst>
                    <a:gd name="T0" fmla="*/ 48 w 96"/>
                    <a:gd name="T1" fmla="*/ 0 h 96"/>
                    <a:gd name="T2" fmla="*/ 0 w 96"/>
                    <a:gd name="T3" fmla="*/ 48 h 96"/>
                    <a:gd name="T4" fmla="*/ 48 w 96"/>
                    <a:gd name="T5" fmla="*/ 96 h 96"/>
                    <a:gd name="T6" fmla="*/ 96 w 96"/>
                    <a:gd name="T7" fmla="*/ 48 h 96"/>
                    <a:gd name="T8" fmla="*/ 48 w 96"/>
                    <a:gd name="T9" fmla="*/ 0 h 96"/>
                    <a:gd name="T10" fmla="*/ 48 w 96"/>
                    <a:gd name="T11" fmla="*/ 76 h 96"/>
                    <a:gd name="T12" fmla="*/ 44 w 96"/>
                    <a:gd name="T13" fmla="*/ 72 h 96"/>
                    <a:gd name="T14" fmla="*/ 48 w 96"/>
                    <a:gd name="T15" fmla="*/ 68 h 96"/>
                    <a:gd name="T16" fmla="*/ 52 w 96"/>
                    <a:gd name="T17" fmla="*/ 72 h 96"/>
                    <a:gd name="T18" fmla="*/ 48 w 96"/>
                    <a:gd name="T19" fmla="*/ 76 h 96"/>
                    <a:gd name="T20" fmla="*/ 50 w 96"/>
                    <a:gd name="T21" fmla="*/ 52 h 96"/>
                    <a:gd name="T22" fmla="*/ 50 w 96"/>
                    <a:gd name="T23" fmla="*/ 62 h 96"/>
                    <a:gd name="T24" fmla="*/ 48 w 96"/>
                    <a:gd name="T25" fmla="*/ 64 h 96"/>
                    <a:gd name="T26" fmla="*/ 46 w 96"/>
                    <a:gd name="T27" fmla="*/ 62 h 96"/>
                    <a:gd name="T28" fmla="*/ 46 w 96"/>
                    <a:gd name="T29" fmla="*/ 50 h 96"/>
                    <a:gd name="T30" fmla="*/ 48 w 96"/>
                    <a:gd name="T31" fmla="*/ 48 h 96"/>
                    <a:gd name="T32" fmla="*/ 58 w 96"/>
                    <a:gd name="T33" fmla="*/ 38 h 96"/>
                    <a:gd name="T34" fmla="*/ 48 w 96"/>
                    <a:gd name="T35" fmla="*/ 28 h 96"/>
                    <a:gd name="T36" fmla="*/ 38 w 96"/>
                    <a:gd name="T37" fmla="*/ 38 h 96"/>
                    <a:gd name="T38" fmla="*/ 36 w 96"/>
                    <a:gd name="T39" fmla="*/ 40 h 96"/>
                    <a:gd name="T40" fmla="*/ 34 w 96"/>
                    <a:gd name="T41" fmla="*/ 38 h 96"/>
                    <a:gd name="T42" fmla="*/ 48 w 96"/>
                    <a:gd name="T43" fmla="*/ 24 h 96"/>
                    <a:gd name="T44" fmla="*/ 62 w 96"/>
                    <a:gd name="T45" fmla="*/ 38 h 96"/>
                    <a:gd name="T46" fmla="*/ 50 w 96"/>
                    <a:gd name="T47" fmla="*/ 52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96" h="96">
                      <a:moveTo>
                        <a:pt x="48" y="0"/>
                      </a:moveTo>
                      <a:cubicBezTo>
                        <a:pt x="22" y="0"/>
                        <a:pt x="0" y="22"/>
                        <a:pt x="0" y="48"/>
                      </a:cubicBezTo>
                      <a:cubicBezTo>
                        <a:pt x="0" y="74"/>
                        <a:pt x="22" y="96"/>
                        <a:pt x="48" y="96"/>
                      </a:cubicBezTo>
                      <a:cubicBezTo>
                        <a:pt x="74" y="96"/>
                        <a:pt x="96" y="74"/>
                        <a:pt x="96" y="48"/>
                      </a:cubicBezTo>
                      <a:cubicBezTo>
                        <a:pt x="96" y="22"/>
                        <a:pt x="74" y="0"/>
                        <a:pt x="48" y="0"/>
                      </a:cubicBezTo>
                      <a:close/>
                      <a:moveTo>
                        <a:pt x="48" y="76"/>
                      </a:moveTo>
                      <a:cubicBezTo>
                        <a:pt x="46" y="76"/>
                        <a:pt x="44" y="74"/>
                        <a:pt x="44" y="72"/>
                      </a:cubicBezTo>
                      <a:cubicBezTo>
                        <a:pt x="44" y="70"/>
                        <a:pt x="46" y="68"/>
                        <a:pt x="48" y="68"/>
                      </a:cubicBezTo>
                      <a:cubicBezTo>
                        <a:pt x="50" y="68"/>
                        <a:pt x="52" y="70"/>
                        <a:pt x="52" y="72"/>
                      </a:cubicBezTo>
                      <a:cubicBezTo>
                        <a:pt x="52" y="74"/>
                        <a:pt x="50" y="76"/>
                        <a:pt x="48" y="76"/>
                      </a:cubicBezTo>
                      <a:close/>
                      <a:moveTo>
                        <a:pt x="50" y="52"/>
                      </a:moveTo>
                      <a:cubicBezTo>
                        <a:pt x="50" y="62"/>
                        <a:pt x="50" y="62"/>
                        <a:pt x="50" y="62"/>
                      </a:cubicBezTo>
                      <a:cubicBezTo>
                        <a:pt x="50" y="63"/>
                        <a:pt x="49" y="64"/>
                        <a:pt x="48" y="64"/>
                      </a:cubicBezTo>
                      <a:cubicBezTo>
                        <a:pt x="47" y="64"/>
                        <a:pt x="46" y="63"/>
                        <a:pt x="46" y="62"/>
                      </a:cubicBezTo>
                      <a:cubicBezTo>
                        <a:pt x="46" y="50"/>
                        <a:pt x="46" y="50"/>
                        <a:pt x="46" y="50"/>
                      </a:cubicBezTo>
                      <a:cubicBezTo>
                        <a:pt x="46" y="49"/>
                        <a:pt x="47" y="48"/>
                        <a:pt x="48" y="48"/>
                      </a:cubicBezTo>
                      <a:cubicBezTo>
                        <a:pt x="54" y="48"/>
                        <a:pt x="58" y="44"/>
                        <a:pt x="58" y="38"/>
                      </a:cubicBezTo>
                      <a:cubicBezTo>
                        <a:pt x="58" y="32"/>
                        <a:pt x="54" y="28"/>
                        <a:pt x="48" y="28"/>
                      </a:cubicBezTo>
                      <a:cubicBezTo>
                        <a:pt x="42" y="28"/>
                        <a:pt x="38" y="32"/>
                        <a:pt x="38" y="38"/>
                      </a:cubicBezTo>
                      <a:cubicBezTo>
                        <a:pt x="38" y="39"/>
                        <a:pt x="37" y="40"/>
                        <a:pt x="36" y="40"/>
                      </a:cubicBezTo>
                      <a:cubicBezTo>
                        <a:pt x="35" y="40"/>
                        <a:pt x="34" y="39"/>
                        <a:pt x="34" y="38"/>
                      </a:cubicBezTo>
                      <a:cubicBezTo>
                        <a:pt x="34" y="30"/>
                        <a:pt x="40" y="24"/>
                        <a:pt x="48" y="24"/>
                      </a:cubicBezTo>
                      <a:cubicBezTo>
                        <a:pt x="56" y="24"/>
                        <a:pt x="62" y="30"/>
                        <a:pt x="62" y="38"/>
                      </a:cubicBezTo>
                      <a:cubicBezTo>
                        <a:pt x="62" y="45"/>
                        <a:pt x="57" y="51"/>
                        <a:pt x="50" y="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1420453" y="6434268"/>
              <a:ext cx="3042661" cy="0"/>
              <a:chOff x="553720" y="6434268"/>
              <a:chExt cx="3042661" cy="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553720" y="6434268"/>
                <a:ext cx="2830939" cy="0"/>
              </a:xfrm>
              <a:prstGeom prst="line">
                <a:avLst/>
              </a:prstGeom>
              <a:ln w="85725" cap="rnd">
                <a:solidFill>
                  <a:srgbClr val="1D1F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550920" y="6434268"/>
                <a:ext cx="45461" cy="0"/>
              </a:xfrm>
              <a:prstGeom prst="line">
                <a:avLst/>
              </a:prstGeom>
              <a:ln w="85725" cap="rnd">
                <a:solidFill>
                  <a:srgbClr val="1D1F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 flipH="1">
              <a:off x="8325545" y="6434268"/>
              <a:ext cx="3042661" cy="0"/>
              <a:chOff x="553720" y="6434268"/>
              <a:chExt cx="3042661" cy="0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553720" y="6434268"/>
                <a:ext cx="2830939" cy="0"/>
              </a:xfrm>
              <a:prstGeom prst="line">
                <a:avLst/>
              </a:prstGeom>
              <a:ln w="85725" cap="rnd">
                <a:solidFill>
                  <a:srgbClr val="0C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3550920" y="6434268"/>
                <a:ext cx="45461" cy="0"/>
              </a:xfrm>
              <a:prstGeom prst="line">
                <a:avLst/>
              </a:prstGeom>
              <a:ln w="85725" cap="rnd">
                <a:solidFill>
                  <a:srgbClr val="0C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708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Arc 101"/>
          <p:cNvSpPr/>
          <p:nvPr/>
        </p:nvSpPr>
        <p:spPr>
          <a:xfrm flipH="1">
            <a:off x="4474909" y="3772418"/>
            <a:ext cx="1068641" cy="1068641"/>
          </a:xfrm>
          <a:prstGeom prst="arc">
            <a:avLst>
              <a:gd name="adj1" fmla="val 17053429"/>
              <a:gd name="adj2" fmla="val 551278"/>
            </a:avLst>
          </a:prstGeom>
          <a:ln>
            <a:solidFill>
              <a:srgbClr val="0CC5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Arc 102"/>
          <p:cNvSpPr/>
          <p:nvPr/>
        </p:nvSpPr>
        <p:spPr>
          <a:xfrm flipH="1">
            <a:off x="8236198" y="3772418"/>
            <a:ext cx="1068641" cy="1068641"/>
          </a:xfrm>
          <a:prstGeom prst="arc">
            <a:avLst>
              <a:gd name="adj1" fmla="val 17053429"/>
              <a:gd name="adj2" fmla="val 551278"/>
            </a:avLst>
          </a:prstGeom>
          <a:ln>
            <a:solidFill>
              <a:srgbClr val="0CC5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flipH="1">
            <a:off x="4474909" y="2083878"/>
            <a:ext cx="1068641" cy="1068641"/>
          </a:xfrm>
          <a:prstGeom prst="arc">
            <a:avLst>
              <a:gd name="adj1" fmla="val 17053429"/>
              <a:gd name="adj2" fmla="val 551278"/>
            </a:avLst>
          </a:prstGeom>
          <a:ln>
            <a:solidFill>
              <a:srgbClr val="0CC5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flipV="1">
            <a:off x="11352212" y="0"/>
            <a:ext cx="839787" cy="864707"/>
          </a:xfrm>
          <a:custGeom>
            <a:avLst/>
            <a:gdLst>
              <a:gd name="connsiteX0" fmla="*/ 1823300 w 1823300"/>
              <a:gd name="connsiteY0" fmla="*/ 1877406 h 1877406"/>
              <a:gd name="connsiteX1" fmla="*/ 51609 w 1823300"/>
              <a:gd name="connsiteY1" fmla="*/ 1877406 h 1877406"/>
              <a:gd name="connsiteX2" fmla="*/ 30346 w 1823300"/>
              <a:gd name="connsiteY2" fmla="*/ 1794714 h 1877406"/>
              <a:gd name="connsiteX3" fmla="*/ 0 w 1823300"/>
              <a:gd name="connsiteY3" fmla="*/ 1493685 h 1877406"/>
              <a:gd name="connsiteX4" fmla="*/ 1493685 w 1823300"/>
              <a:gd name="connsiteY4" fmla="*/ 0 h 1877406"/>
              <a:gd name="connsiteX5" fmla="*/ 1794714 w 1823300"/>
              <a:gd name="connsiteY5" fmla="*/ 30347 h 1877406"/>
              <a:gd name="connsiteX6" fmla="*/ 1823300 w 1823300"/>
              <a:gd name="connsiteY6" fmla="*/ 37697 h 187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3300" h="1877406">
                <a:moveTo>
                  <a:pt x="1823300" y="1877406"/>
                </a:moveTo>
                <a:lnTo>
                  <a:pt x="51609" y="1877406"/>
                </a:lnTo>
                <a:lnTo>
                  <a:pt x="30346" y="1794714"/>
                </a:lnTo>
                <a:cubicBezTo>
                  <a:pt x="10449" y="1697479"/>
                  <a:pt x="0" y="1596802"/>
                  <a:pt x="0" y="1493685"/>
                </a:cubicBezTo>
                <a:cubicBezTo>
                  <a:pt x="0" y="668746"/>
                  <a:pt x="668746" y="0"/>
                  <a:pt x="1493685" y="0"/>
                </a:cubicBezTo>
                <a:cubicBezTo>
                  <a:pt x="1596802" y="0"/>
                  <a:pt x="1697479" y="10449"/>
                  <a:pt x="1794714" y="30347"/>
                </a:cubicBezTo>
                <a:lnTo>
                  <a:pt x="1823300" y="37697"/>
                </a:lnTo>
                <a:close/>
              </a:path>
            </a:pathLst>
          </a:custGeom>
          <a:gradFill>
            <a:gsLst>
              <a:gs pos="0">
                <a:srgbClr val="02CEA0">
                  <a:alpha val="84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10" t="4439" r="4871" b="4439"/>
          <a:stretch>
            <a:fillRect/>
          </a:stretch>
        </p:blipFill>
        <p:spPr>
          <a:xfrm>
            <a:off x="1" y="304428"/>
            <a:ext cx="3873359" cy="6249150"/>
          </a:xfrm>
          <a:custGeom>
            <a:avLst/>
            <a:gdLst>
              <a:gd name="connsiteX0" fmla="*/ 0 w 3873359"/>
              <a:gd name="connsiteY0" fmla="*/ 0 h 6249150"/>
              <a:gd name="connsiteX1" fmla="*/ 748784 w 3873359"/>
              <a:gd name="connsiteY1" fmla="*/ 0 h 6249150"/>
              <a:gd name="connsiteX2" fmla="*/ 3873359 w 3873359"/>
              <a:gd name="connsiteY2" fmla="*/ 3124575 h 6249150"/>
              <a:gd name="connsiteX3" fmla="*/ 748784 w 3873359"/>
              <a:gd name="connsiteY3" fmla="*/ 6249150 h 6249150"/>
              <a:gd name="connsiteX4" fmla="*/ 0 w 3873359"/>
              <a:gd name="connsiteY4" fmla="*/ 6249150 h 624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3359" h="6249150">
                <a:moveTo>
                  <a:pt x="0" y="0"/>
                </a:moveTo>
                <a:lnTo>
                  <a:pt x="748784" y="0"/>
                </a:lnTo>
                <a:cubicBezTo>
                  <a:pt x="2474439" y="0"/>
                  <a:pt x="3873359" y="1398920"/>
                  <a:pt x="3873359" y="3124575"/>
                </a:cubicBezTo>
                <a:cubicBezTo>
                  <a:pt x="3873359" y="4850230"/>
                  <a:pt x="2474439" y="6249150"/>
                  <a:pt x="748784" y="6249150"/>
                </a:cubicBezTo>
                <a:lnTo>
                  <a:pt x="0" y="6249150"/>
                </a:lnTo>
                <a:close/>
              </a:path>
            </a:pathLst>
          </a:custGeom>
        </p:spPr>
      </p:pic>
      <p:sp>
        <p:nvSpPr>
          <p:cNvPr id="52" name="Freeform 51"/>
          <p:cNvSpPr/>
          <p:nvPr/>
        </p:nvSpPr>
        <p:spPr>
          <a:xfrm rot="5400000" flipH="1">
            <a:off x="-1184759" y="1489187"/>
            <a:ext cx="6249150" cy="3879632"/>
          </a:xfrm>
          <a:custGeom>
            <a:avLst/>
            <a:gdLst>
              <a:gd name="connsiteX0" fmla="*/ 6249150 w 6249150"/>
              <a:gd name="connsiteY0" fmla="*/ 3879632 h 3879632"/>
              <a:gd name="connsiteX1" fmla="*/ 6249150 w 6249150"/>
              <a:gd name="connsiteY1" fmla="*/ 3124575 h 3879632"/>
              <a:gd name="connsiteX2" fmla="*/ 3124575 w 6249150"/>
              <a:gd name="connsiteY2" fmla="*/ 0 h 3879632"/>
              <a:gd name="connsiteX3" fmla="*/ 0 w 6249150"/>
              <a:gd name="connsiteY3" fmla="*/ 3124575 h 3879632"/>
              <a:gd name="connsiteX4" fmla="*/ 0 w 6249150"/>
              <a:gd name="connsiteY4" fmla="*/ 3879632 h 387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9150" h="3879632">
                <a:moveTo>
                  <a:pt x="6249150" y="3879632"/>
                </a:moveTo>
                <a:lnTo>
                  <a:pt x="6249150" y="3124575"/>
                </a:lnTo>
                <a:cubicBezTo>
                  <a:pt x="6249150" y="1398920"/>
                  <a:pt x="4850230" y="0"/>
                  <a:pt x="3124575" y="0"/>
                </a:cubicBezTo>
                <a:cubicBezTo>
                  <a:pt x="1398920" y="0"/>
                  <a:pt x="0" y="1398920"/>
                  <a:pt x="0" y="3124575"/>
                </a:cubicBezTo>
                <a:lnTo>
                  <a:pt x="0" y="3879632"/>
                </a:lnTo>
                <a:close/>
              </a:path>
            </a:pathLst>
          </a:custGeom>
          <a:gradFill>
            <a:gsLst>
              <a:gs pos="0">
                <a:srgbClr val="0CC59B">
                  <a:alpha val="55000"/>
                </a:srgbClr>
              </a:gs>
              <a:gs pos="100000">
                <a:srgbClr val="1D1F3A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1892647" y="4986589"/>
            <a:ext cx="1784980" cy="1576491"/>
            <a:chOff x="5352430" y="-292100"/>
            <a:chExt cx="1150746" cy="1016337"/>
          </a:xfrm>
        </p:grpSpPr>
        <p:grpSp>
          <p:nvGrpSpPr>
            <p:cNvPr id="58" name="Group 57"/>
            <p:cNvGrpSpPr/>
            <p:nvPr/>
          </p:nvGrpSpPr>
          <p:grpSpPr>
            <a:xfrm>
              <a:off x="5688825" y="-292100"/>
              <a:ext cx="814351" cy="1016337"/>
              <a:chOff x="5996378" y="112820"/>
              <a:chExt cx="549202" cy="685422"/>
            </a:xfrm>
          </p:grpSpPr>
          <p:sp>
            <p:nvSpPr>
              <p:cNvPr id="60" name="Pie 59"/>
              <p:cNvSpPr/>
              <p:nvPr/>
            </p:nvSpPr>
            <p:spPr>
              <a:xfrm>
                <a:off x="5996378" y="399741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gradFill>
                <a:gsLst>
                  <a:gs pos="0">
                    <a:srgbClr val="02CEA0">
                      <a:alpha val="84000"/>
                    </a:srgbClr>
                  </a:gs>
                  <a:gs pos="100000">
                    <a:srgbClr val="1D1F3A"/>
                  </a:gs>
                </a:gsLst>
                <a:lin ang="4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Pie 60"/>
              <p:cNvSpPr/>
              <p:nvPr/>
            </p:nvSpPr>
            <p:spPr>
              <a:xfrm flipV="1">
                <a:off x="6147078" y="112820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solidFill>
                <a:srgbClr val="1D1F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" name="Freeform 6"/>
            <p:cNvSpPr>
              <a:spLocks/>
            </p:cNvSpPr>
            <p:nvPr/>
          </p:nvSpPr>
          <p:spPr bwMode="auto">
            <a:xfrm>
              <a:off x="5352430" y="294773"/>
              <a:ext cx="631842" cy="28388"/>
            </a:xfrm>
            <a:custGeom>
              <a:avLst/>
              <a:gdLst>
                <a:gd name="T0" fmla="*/ 0 w 2047"/>
                <a:gd name="T1" fmla="*/ 0 h 48"/>
                <a:gd name="T2" fmla="*/ 58 w 2047"/>
                <a:gd name="T3" fmla="*/ 8 h 48"/>
                <a:gd name="T4" fmla="*/ 114 w 2047"/>
                <a:gd name="T5" fmla="*/ 24 h 48"/>
                <a:gd name="T6" fmla="*/ 171 w 2047"/>
                <a:gd name="T7" fmla="*/ 42 h 48"/>
                <a:gd name="T8" fmla="*/ 225 w 2047"/>
                <a:gd name="T9" fmla="*/ 48 h 48"/>
                <a:gd name="T10" fmla="*/ 255 w 2047"/>
                <a:gd name="T11" fmla="*/ 46 h 48"/>
                <a:gd name="T12" fmla="*/ 313 w 2047"/>
                <a:gd name="T13" fmla="*/ 34 h 48"/>
                <a:gd name="T14" fmla="*/ 371 w 2047"/>
                <a:gd name="T15" fmla="*/ 16 h 48"/>
                <a:gd name="T16" fmla="*/ 427 w 2047"/>
                <a:gd name="T17" fmla="*/ 2 h 48"/>
                <a:gd name="T18" fmla="*/ 453 w 2047"/>
                <a:gd name="T19" fmla="*/ 0 h 48"/>
                <a:gd name="T20" fmla="*/ 513 w 2047"/>
                <a:gd name="T21" fmla="*/ 8 h 48"/>
                <a:gd name="T22" fmla="*/ 569 w 2047"/>
                <a:gd name="T23" fmla="*/ 24 h 48"/>
                <a:gd name="T24" fmla="*/ 627 w 2047"/>
                <a:gd name="T25" fmla="*/ 42 h 48"/>
                <a:gd name="T26" fmla="*/ 681 w 2047"/>
                <a:gd name="T27" fmla="*/ 48 h 48"/>
                <a:gd name="T28" fmla="*/ 711 w 2047"/>
                <a:gd name="T29" fmla="*/ 46 h 48"/>
                <a:gd name="T30" fmla="*/ 769 w 2047"/>
                <a:gd name="T31" fmla="*/ 34 h 48"/>
                <a:gd name="T32" fmla="*/ 827 w 2047"/>
                <a:gd name="T33" fmla="*/ 16 h 48"/>
                <a:gd name="T34" fmla="*/ 881 w 2047"/>
                <a:gd name="T35" fmla="*/ 2 h 48"/>
                <a:gd name="T36" fmla="*/ 909 w 2047"/>
                <a:gd name="T37" fmla="*/ 0 h 48"/>
                <a:gd name="T38" fmla="*/ 969 w 2047"/>
                <a:gd name="T39" fmla="*/ 8 h 48"/>
                <a:gd name="T40" fmla="*/ 1027 w 2047"/>
                <a:gd name="T41" fmla="*/ 24 h 48"/>
                <a:gd name="T42" fmla="*/ 1083 w 2047"/>
                <a:gd name="T43" fmla="*/ 42 h 48"/>
                <a:gd name="T44" fmla="*/ 1137 w 2047"/>
                <a:gd name="T45" fmla="*/ 48 h 48"/>
                <a:gd name="T46" fmla="*/ 1167 w 2047"/>
                <a:gd name="T47" fmla="*/ 46 h 48"/>
                <a:gd name="T48" fmla="*/ 1227 w 2047"/>
                <a:gd name="T49" fmla="*/ 34 h 48"/>
                <a:gd name="T50" fmla="*/ 1283 w 2047"/>
                <a:gd name="T51" fmla="*/ 16 h 48"/>
                <a:gd name="T52" fmla="*/ 1339 w 2047"/>
                <a:gd name="T53" fmla="*/ 2 h 48"/>
                <a:gd name="T54" fmla="*/ 1365 w 2047"/>
                <a:gd name="T55" fmla="*/ 0 h 48"/>
                <a:gd name="T56" fmla="*/ 1427 w 2047"/>
                <a:gd name="T57" fmla="*/ 8 h 48"/>
                <a:gd name="T58" fmla="*/ 1485 w 2047"/>
                <a:gd name="T59" fmla="*/ 24 h 48"/>
                <a:gd name="T60" fmla="*/ 1541 w 2047"/>
                <a:gd name="T61" fmla="*/ 42 h 48"/>
                <a:gd name="T62" fmla="*/ 1593 w 2047"/>
                <a:gd name="T63" fmla="*/ 48 h 48"/>
                <a:gd name="T64" fmla="*/ 1625 w 2047"/>
                <a:gd name="T65" fmla="*/ 46 h 48"/>
                <a:gd name="T66" fmla="*/ 1687 w 2047"/>
                <a:gd name="T67" fmla="*/ 34 h 48"/>
                <a:gd name="T68" fmla="*/ 1771 w 2047"/>
                <a:gd name="T69" fmla="*/ 8 h 48"/>
                <a:gd name="T70" fmla="*/ 1821 w 2047"/>
                <a:gd name="T71" fmla="*/ 0 h 48"/>
                <a:gd name="T72" fmla="*/ 1847 w 2047"/>
                <a:gd name="T73" fmla="*/ 2 h 48"/>
                <a:gd name="T74" fmla="*/ 1889 w 2047"/>
                <a:gd name="T75" fmla="*/ 4 h 48"/>
                <a:gd name="T76" fmla="*/ 1931 w 2047"/>
                <a:gd name="T77" fmla="*/ 16 h 48"/>
                <a:gd name="T78" fmla="*/ 1967 w 2047"/>
                <a:gd name="T79" fmla="*/ 34 h 48"/>
                <a:gd name="T80" fmla="*/ 1999 w 2047"/>
                <a:gd name="T81" fmla="*/ 44 h 48"/>
                <a:gd name="T82" fmla="*/ 2029 w 2047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7" h="48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58" y="8"/>
                  </a:lnTo>
                  <a:lnTo>
                    <a:pt x="86" y="16"/>
                  </a:lnTo>
                  <a:lnTo>
                    <a:pt x="114" y="24"/>
                  </a:lnTo>
                  <a:lnTo>
                    <a:pt x="144" y="34"/>
                  </a:lnTo>
                  <a:lnTo>
                    <a:pt x="171" y="42"/>
                  </a:lnTo>
                  <a:lnTo>
                    <a:pt x="199" y="46"/>
                  </a:lnTo>
                  <a:lnTo>
                    <a:pt x="225" y="48"/>
                  </a:lnTo>
                  <a:lnTo>
                    <a:pt x="225" y="48"/>
                  </a:lnTo>
                  <a:lnTo>
                    <a:pt x="255" y="46"/>
                  </a:lnTo>
                  <a:lnTo>
                    <a:pt x="285" y="42"/>
                  </a:lnTo>
                  <a:lnTo>
                    <a:pt x="313" y="34"/>
                  </a:lnTo>
                  <a:lnTo>
                    <a:pt x="341" y="24"/>
                  </a:lnTo>
                  <a:lnTo>
                    <a:pt x="371" y="16"/>
                  </a:lnTo>
                  <a:lnTo>
                    <a:pt x="399" y="8"/>
                  </a:lnTo>
                  <a:lnTo>
                    <a:pt x="427" y="2"/>
                  </a:lnTo>
                  <a:lnTo>
                    <a:pt x="453" y="0"/>
                  </a:lnTo>
                  <a:lnTo>
                    <a:pt x="453" y="0"/>
                  </a:lnTo>
                  <a:lnTo>
                    <a:pt x="483" y="2"/>
                  </a:lnTo>
                  <a:lnTo>
                    <a:pt x="513" y="8"/>
                  </a:lnTo>
                  <a:lnTo>
                    <a:pt x="541" y="16"/>
                  </a:lnTo>
                  <a:lnTo>
                    <a:pt x="569" y="24"/>
                  </a:lnTo>
                  <a:lnTo>
                    <a:pt x="599" y="34"/>
                  </a:lnTo>
                  <a:lnTo>
                    <a:pt x="627" y="42"/>
                  </a:lnTo>
                  <a:lnTo>
                    <a:pt x="653" y="46"/>
                  </a:lnTo>
                  <a:lnTo>
                    <a:pt x="681" y="48"/>
                  </a:lnTo>
                  <a:lnTo>
                    <a:pt x="681" y="48"/>
                  </a:lnTo>
                  <a:lnTo>
                    <a:pt x="711" y="46"/>
                  </a:lnTo>
                  <a:lnTo>
                    <a:pt x="741" y="42"/>
                  </a:lnTo>
                  <a:lnTo>
                    <a:pt x="769" y="34"/>
                  </a:lnTo>
                  <a:lnTo>
                    <a:pt x="799" y="24"/>
                  </a:lnTo>
                  <a:lnTo>
                    <a:pt x="827" y="16"/>
                  </a:lnTo>
                  <a:lnTo>
                    <a:pt x="855" y="8"/>
                  </a:lnTo>
                  <a:lnTo>
                    <a:pt x="881" y="2"/>
                  </a:lnTo>
                  <a:lnTo>
                    <a:pt x="909" y="0"/>
                  </a:lnTo>
                  <a:lnTo>
                    <a:pt x="909" y="0"/>
                  </a:lnTo>
                  <a:lnTo>
                    <a:pt x="939" y="2"/>
                  </a:lnTo>
                  <a:lnTo>
                    <a:pt x="969" y="8"/>
                  </a:lnTo>
                  <a:lnTo>
                    <a:pt x="997" y="16"/>
                  </a:lnTo>
                  <a:lnTo>
                    <a:pt x="1027" y="24"/>
                  </a:lnTo>
                  <a:lnTo>
                    <a:pt x="1055" y="34"/>
                  </a:lnTo>
                  <a:lnTo>
                    <a:pt x="1083" y="42"/>
                  </a:lnTo>
                  <a:lnTo>
                    <a:pt x="1109" y="46"/>
                  </a:lnTo>
                  <a:lnTo>
                    <a:pt x="1137" y="48"/>
                  </a:lnTo>
                  <a:lnTo>
                    <a:pt x="1137" y="48"/>
                  </a:lnTo>
                  <a:lnTo>
                    <a:pt x="1167" y="46"/>
                  </a:lnTo>
                  <a:lnTo>
                    <a:pt x="1197" y="42"/>
                  </a:lnTo>
                  <a:lnTo>
                    <a:pt x="1227" y="34"/>
                  </a:lnTo>
                  <a:lnTo>
                    <a:pt x="1255" y="24"/>
                  </a:lnTo>
                  <a:lnTo>
                    <a:pt x="1283" y="16"/>
                  </a:lnTo>
                  <a:lnTo>
                    <a:pt x="1311" y="8"/>
                  </a:lnTo>
                  <a:lnTo>
                    <a:pt x="1339" y="2"/>
                  </a:lnTo>
                  <a:lnTo>
                    <a:pt x="1365" y="0"/>
                  </a:lnTo>
                  <a:lnTo>
                    <a:pt x="1365" y="0"/>
                  </a:lnTo>
                  <a:lnTo>
                    <a:pt x="1395" y="2"/>
                  </a:lnTo>
                  <a:lnTo>
                    <a:pt x="1427" y="8"/>
                  </a:lnTo>
                  <a:lnTo>
                    <a:pt x="1455" y="16"/>
                  </a:lnTo>
                  <a:lnTo>
                    <a:pt x="1485" y="24"/>
                  </a:lnTo>
                  <a:lnTo>
                    <a:pt x="1513" y="34"/>
                  </a:lnTo>
                  <a:lnTo>
                    <a:pt x="1541" y="42"/>
                  </a:lnTo>
                  <a:lnTo>
                    <a:pt x="1567" y="46"/>
                  </a:lnTo>
                  <a:lnTo>
                    <a:pt x="1593" y="48"/>
                  </a:lnTo>
                  <a:lnTo>
                    <a:pt x="1593" y="48"/>
                  </a:lnTo>
                  <a:lnTo>
                    <a:pt x="1625" y="46"/>
                  </a:lnTo>
                  <a:lnTo>
                    <a:pt x="1657" y="42"/>
                  </a:lnTo>
                  <a:lnTo>
                    <a:pt x="1687" y="34"/>
                  </a:lnTo>
                  <a:lnTo>
                    <a:pt x="1717" y="24"/>
                  </a:lnTo>
                  <a:lnTo>
                    <a:pt x="1771" y="8"/>
                  </a:lnTo>
                  <a:lnTo>
                    <a:pt x="1797" y="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847" y="2"/>
                  </a:lnTo>
                  <a:lnTo>
                    <a:pt x="1871" y="2"/>
                  </a:lnTo>
                  <a:lnTo>
                    <a:pt x="1889" y="4"/>
                  </a:lnTo>
                  <a:lnTo>
                    <a:pt x="1905" y="8"/>
                  </a:lnTo>
                  <a:lnTo>
                    <a:pt x="1931" y="16"/>
                  </a:lnTo>
                  <a:lnTo>
                    <a:pt x="1949" y="24"/>
                  </a:lnTo>
                  <a:lnTo>
                    <a:pt x="1967" y="34"/>
                  </a:lnTo>
                  <a:lnTo>
                    <a:pt x="1987" y="42"/>
                  </a:lnTo>
                  <a:lnTo>
                    <a:pt x="1999" y="44"/>
                  </a:lnTo>
                  <a:lnTo>
                    <a:pt x="2011" y="46"/>
                  </a:lnTo>
                  <a:lnTo>
                    <a:pt x="2029" y="48"/>
                  </a:lnTo>
                  <a:lnTo>
                    <a:pt x="2047" y="48"/>
                  </a:lnTo>
                </a:path>
              </a:pathLst>
            </a:custGeom>
            <a:noFill/>
            <a:ln w="25400" cap="rnd">
              <a:solidFill>
                <a:srgbClr val="1D1F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851442" y="3468377"/>
            <a:ext cx="1798486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do </a:t>
            </a:r>
            <a:r>
              <a:rPr lang="en-US" sz="1400" dirty="0" err="1">
                <a:solidFill>
                  <a:schemeClr val="bg1"/>
                </a:solidFill>
              </a:rPr>
              <a:t>eiusmod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tempor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incididunt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labore</a:t>
            </a:r>
            <a:r>
              <a:rPr lang="en-US" sz="1400" dirty="0">
                <a:solidFill>
                  <a:schemeClr val="bg1"/>
                </a:solidFill>
              </a:rPr>
              <a:t> et </a:t>
            </a:r>
            <a:r>
              <a:rPr lang="en-US" sz="1400" dirty="0" err="1">
                <a:solidFill>
                  <a:schemeClr val="bg1"/>
                </a:solidFill>
              </a:rPr>
              <a:t>dolore</a:t>
            </a:r>
            <a:r>
              <a:rPr lang="en-US" sz="1400" dirty="0">
                <a:solidFill>
                  <a:schemeClr val="bg1"/>
                </a:solidFill>
              </a:rPr>
              <a:t> magna </a:t>
            </a:r>
            <a:r>
              <a:rPr lang="en-US" sz="1400" dirty="0" err="1">
                <a:solidFill>
                  <a:schemeClr val="bg1"/>
                </a:solidFill>
              </a:rPr>
              <a:t>aliqua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838200" y="2492369"/>
            <a:ext cx="2602302" cy="75996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QUESTION TEMPLATE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50645" y="2212719"/>
            <a:ext cx="2440278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</a:p>
        </p:txBody>
      </p:sp>
      <p:sp>
        <p:nvSpPr>
          <p:cNvPr id="43" name="Freeform 42"/>
          <p:cNvSpPr/>
          <p:nvPr/>
        </p:nvSpPr>
        <p:spPr>
          <a:xfrm rot="16200000" flipH="1">
            <a:off x="4269453" y="2438149"/>
            <a:ext cx="821825" cy="410913"/>
          </a:xfrm>
          <a:custGeom>
            <a:avLst/>
            <a:gdLst>
              <a:gd name="connsiteX0" fmla="*/ 698500 w 1397000"/>
              <a:gd name="connsiteY0" fmla="*/ 0 h 698500"/>
              <a:gd name="connsiteX1" fmla="*/ 1397000 w 1397000"/>
              <a:gd name="connsiteY1" fmla="*/ 698500 h 698500"/>
              <a:gd name="connsiteX2" fmla="*/ 0 w 1397000"/>
              <a:gd name="connsiteY2" fmla="*/ 698500 h 698500"/>
              <a:gd name="connsiteX3" fmla="*/ 698500 w 1397000"/>
              <a:gd name="connsiteY3" fmla="*/ 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000" h="698500">
                <a:moveTo>
                  <a:pt x="698500" y="0"/>
                </a:moveTo>
                <a:cubicBezTo>
                  <a:pt x="1084271" y="0"/>
                  <a:pt x="1397000" y="312729"/>
                  <a:pt x="1397000" y="698500"/>
                </a:cubicBezTo>
                <a:lnTo>
                  <a:pt x="0" y="698500"/>
                </a:lnTo>
                <a:cubicBezTo>
                  <a:pt x="0" y="312729"/>
                  <a:pt x="312729" y="0"/>
                  <a:pt x="698500" y="0"/>
                </a:cubicBezTo>
                <a:close/>
              </a:path>
            </a:pathLst>
          </a:custGeom>
          <a:gradFill>
            <a:gsLst>
              <a:gs pos="0">
                <a:srgbClr val="0CC59B"/>
              </a:gs>
              <a:gs pos="82000">
                <a:srgbClr val="1D1F3A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885822" y="2233316"/>
            <a:ext cx="0" cy="861774"/>
          </a:xfrm>
          <a:prstGeom prst="line">
            <a:avLst/>
          </a:prstGeom>
          <a:ln w="41275" cap="rnd">
            <a:solidFill>
              <a:srgbClr val="0CC5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8911934" y="2212719"/>
            <a:ext cx="2440278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</a:p>
        </p:txBody>
      </p:sp>
      <p:sp>
        <p:nvSpPr>
          <p:cNvPr id="64" name="Freeform 63"/>
          <p:cNvSpPr/>
          <p:nvPr/>
        </p:nvSpPr>
        <p:spPr>
          <a:xfrm rot="16200000" flipH="1">
            <a:off x="8030742" y="2438150"/>
            <a:ext cx="821825" cy="410913"/>
          </a:xfrm>
          <a:custGeom>
            <a:avLst/>
            <a:gdLst>
              <a:gd name="connsiteX0" fmla="*/ 698500 w 1397000"/>
              <a:gd name="connsiteY0" fmla="*/ 0 h 698500"/>
              <a:gd name="connsiteX1" fmla="*/ 1397000 w 1397000"/>
              <a:gd name="connsiteY1" fmla="*/ 698500 h 698500"/>
              <a:gd name="connsiteX2" fmla="*/ 0 w 1397000"/>
              <a:gd name="connsiteY2" fmla="*/ 698500 h 698500"/>
              <a:gd name="connsiteX3" fmla="*/ 698500 w 1397000"/>
              <a:gd name="connsiteY3" fmla="*/ 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000" h="698500">
                <a:moveTo>
                  <a:pt x="698500" y="0"/>
                </a:moveTo>
                <a:cubicBezTo>
                  <a:pt x="1084271" y="0"/>
                  <a:pt x="1397000" y="312729"/>
                  <a:pt x="1397000" y="698500"/>
                </a:cubicBezTo>
                <a:lnTo>
                  <a:pt x="0" y="698500"/>
                </a:lnTo>
                <a:cubicBezTo>
                  <a:pt x="0" y="312729"/>
                  <a:pt x="312729" y="0"/>
                  <a:pt x="698500" y="0"/>
                </a:cubicBezTo>
                <a:close/>
              </a:path>
            </a:pathLst>
          </a:custGeom>
          <a:gradFill>
            <a:gsLst>
              <a:gs pos="0">
                <a:srgbClr val="0CC59B"/>
              </a:gs>
              <a:gs pos="82000">
                <a:srgbClr val="1D1F3A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/>
          <p:nvPr/>
        </p:nvCxnSpPr>
        <p:spPr>
          <a:xfrm>
            <a:off x="8647111" y="2233316"/>
            <a:ext cx="0" cy="861774"/>
          </a:xfrm>
          <a:prstGeom prst="line">
            <a:avLst/>
          </a:prstGeom>
          <a:ln w="41275" cap="rnd">
            <a:solidFill>
              <a:srgbClr val="0CC5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 flipV="1">
            <a:off x="4885822" y="2083878"/>
            <a:ext cx="3761289" cy="76200"/>
            <a:chOff x="4885822" y="1991215"/>
            <a:chExt cx="3761289" cy="861774"/>
          </a:xfrm>
        </p:grpSpPr>
        <p:cxnSp>
          <p:nvCxnSpPr>
            <p:cNvPr id="74" name="Straight Connector 73"/>
            <p:cNvCxnSpPr/>
            <p:nvPr/>
          </p:nvCxnSpPr>
          <p:spPr>
            <a:xfrm>
              <a:off x="4885822" y="1991215"/>
              <a:ext cx="0" cy="861774"/>
            </a:xfrm>
            <a:prstGeom prst="line">
              <a:avLst/>
            </a:prstGeom>
            <a:ln w="41275" cap="rnd">
              <a:solidFill>
                <a:srgbClr val="0CC5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8647111" y="1991215"/>
              <a:ext cx="0" cy="861774"/>
            </a:xfrm>
            <a:prstGeom prst="line">
              <a:avLst/>
            </a:prstGeom>
            <a:ln w="41275" cap="rnd">
              <a:solidFill>
                <a:srgbClr val="0CC5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5150645" y="3901259"/>
            <a:ext cx="2440278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</a:p>
        </p:txBody>
      </p:sp>
      <p:sp>
        <p:nvSpPr>
          <p:cNvPr id="68" name="Freeform 67"/>
          <p:cNvSpPr/>
          <p:nvPr/>
        </p:nvSpPr>
        <p:spPr>
          <a:xfrm rot="16200000" flipH="1">
            <a:off x="4269453" y="4126690"/>
            <a:ext cx="821825" cy="410913"/>
          </a:xfrm>
          <a:custGeom>
            <a:avLst/>
            <a:gdLst>
              <a:gd name="connsiteX0" fmla="*/ 698500 w 1397000"/>
              <a:gd name="connsiteY0" fmla="*/ 0 h 698500"/>
              <a:gd name="connsiteX1" fmla="*/ 1397000 w 1397000"/>
              <a:gd name="connsiteY1" fmla="*/ 698500 h 698500"/>
              <a:gd name="connsiteX2" fmla="*/ 0 w 1397000"/>
              <a:gd name="connsiteY2" fmla="*/ 698500 h 698500"/>
              <a:gd name="connsiteX3" fmla="*/ 698500 w 1397000"/>
              <a:gd name="connsiteY3" fmla="*/ 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000" h="698500">
                <a:moveTo>
                  <a:pt x="698500" y="0"/>
                </a:moveTo>
                <a:cubicBezTo>
                  <a:pt x="1084271" y="0"/>
                  <a:pt x="1397000" y="312729"/>
                  <a:pt x="1397000" y="698500"/>
                </a:cubicBezTo>
                <a:lnTo>
                  <a:pt x="0" y="698500"/>
                </a:lnTo>
                <a:cubicBezTo>
                  <a:pt x="0" y="312729"/>
                  <a:pt x="312729" y="0"/>
                  <a:pt x="698500" y="0"/>
                </a:cubicBezTo>
                <a:close/>
              </a:path>
            </a:pathLst>
          </a:custGeom>
          <a:gradFill>
            <a:gsLst>
              <a:gs pos="0">
                <a:srgbClr val="0CC59B"/>
              </a:gs>
              <a:gs pos="82000">
                <a:srgbClr val="1D1F3A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/>
          <p:cNvCxnSpPr/>
          <p:nvPr/>
        </p:nvCxnSpPr>
        <p:spPr>
          <a:xfrm>
            <a:off x="4885822" y="3921856"/>
            <a:ext cx="0" cy="861774"/>
          </a:xfrm>
          <a:prstGeom prst="line">
            <a:avLst/>
          </a:prstGeom>
          <a:ln w="41275" cap="rnd">
            <a:solidFill>
              <a:srgbClr val="0CC5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8911934" y="3901259"/>
            <a:ext cx="2440278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</a:p>
        </p:txBody>
      </p:sp>
      <p:sp>
        <p:nvSpPr>
          <p:cNvPr id="72" name="Freeform 71"/>
          <p:cNvSpPr/>
          <p:nvPr/>
        </p:nvSpPr>
        <p:spPr>
          <a:xfrm rot="16200000" flipH="1">
            <a:off x="8030742" y="4126690"/>
            <a:ext cx="821825" cy="410913"/>
          </a:xfrm>
          <a:custGeom>
            <a:avLst/>
            <a:gdLst>
              <a:gd name="connsiteX0" fmla="*/ 698500 w 1397000"/>
              <a:gd name="connsiteY0" fmla="*/ 0 h 698500"/>
              <a:gd name="connsiteX1" fmla="*/ 1397000 w 1397000"/>
              <a:gd name="connsiteY1" fmla="*/ 698500 h 698500"/>
              <a:gd name="connsiteX2" fmla="*/ 0 w 1397000"/>
              <a:gd name="connsiteY2" fmla="*/ 698500 h 698500"/>
              <a:gd name="connsiteX3" fmla="*/ 698500 w 1397000"/>
              <a:gd name="connsiteY3" fmla="*/ 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000" h="698500">
                <a:moveTo>
                  <a:pt x="698500" y="0"/>
                </a:moveTo>
                <a:cubicBezTo>
                  <a:pt x="1084271" y="0"/>
                  <a:pt x="1397000" y="312729"/>
                  <a:pt x="1397000" y="698500"/>
                </a:cubicBezTo>
                <a:lnTo>
                  <a:pt x="0" y="698500"/>
                </a:lnTo>
                <a:cubicBezTo>
                  <a:pt x="0" y="312729"/>
                  <a:pt x="312729" y="0"/>
                  <a:pt x="698500" y="0"/>
                </a:cubicBezTo>
                <a:close/>
              </a:path>
            </a:pathLst>
          </a:custGeom>
          <a:gradFill>
            <a:gsLst>
              <a:gs pos="0">
                <a:srgbClr val="0CC59B"/>
              </a:gs>
              <a:gs pos="82000">
                <a:srgbClr val="1D1F3A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/>
          <p:cNvCxnSpPr/>
          <p:nvPr/>
        </p:nvCxnSpPr>
        <p:spPr>
          <a:xfrm>
            <a:off x="8647111" y="3921856"/>
            <a:ext cx="0" cy="861774"/>
          </a:xfrm>
          <a:prstGeom prst="line">
            <a:avLst/>
          </a:prstGeom>
          <a:ln w="41275" cap="rnd">
            <a:solidFill>
              <a:srgbClr val="0CC5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 flipV="1">
            <a:off x="4885822" y="3772418"/>
            <a:ext cx="3761289" cy="76200"/>
            <a:chOff x="4885822" y="3938696"/>
            <a:chExt cx="3761289" cy="861774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4885822" y="3938696"/>
              <a:ext cx="0" cy="861774"/>
            </a:xfrm>
            <a:prstGeom prst="line">
              <a:avLst/>
            </a:prstGeom>
            <a:ln w="41275" cap="rnd">
              <a:solidFill>
                <a:srgbClr val="0CC5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647111" y="3938696"/>
              <a:ext cx="0" cy="861774"/>
            </a:xfrm>
            <a:prstGeom prst="line">
              <a:avLst/>
            </a:prstGeom>
            <a:ln w="41275" cap="rnd">
              <a:solidFill>
                <a:srgbClr val="0CC5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Freeform 77"/>
          <p:cNvSpPr>
            <a:spLocks noEditPoints="1"/>
          </p:cNvSpPr>
          <p:nvPr/>
        </p:nvSpPr>
        <p:spPr bwMode="auto">
          <a:xfrm>
            <a:off x="4401150" y="2462631"/>
            <a:ext cx="360363" cy="361950"/>
          </a:xfrm>
          <a:custGeom>
            <a:avLst/>
            <a:gdLst>
              <a:gd name="T0" fmla="*/ 94 w 96"/>
              <a:gd name="T1" fmla="*/ 40 h 96"/>
              <a:gd name="T2" fmla="*/ 83 w 96"/>
              <a:gd name="T3" fmla="*/ 40 h 96"/>
              <a:gd name="T4" fmla="*/ 79 w 96"/>
              <a:gd name="T5" fmla="*/ 31 h 96"/>
              <a:gd name="T6" fmla="*/ 88 w 96"/>
              <a:gd name="T7" fmla="*/ 23 h 96"/>
              <a:gd name="T8" fmla="*/ 88 w 96"/>
              <a:gd name="T9" fmla="*/ 21 h 96"/>
              <a:gd name="T10" fmla="*/ 88 w 96"/>
              <a:gd name="T11" fmla="*/ 20 h 96"/>
              <a:gd name="T12" fmla="*/ 76 w 96"/>
              <a:gd name="T13" fmla="*/ 8 h 96"/>
              <a:gd name="T14" fmla="*/ 73 w 96"/>
              <a:gd name="T15" fmla="*/ 8 h 96"/>
              <a:gd name="T16" fmla="*/ 65 w 96"/>
              <a:gd name="T17" fmla="*/ 17 h 96"/>
              <a:gd name="T18" fmla="*/ 56 w 96"/>
              <a:gd name="T19" fmla="*/ 13 h 96"/>
              <a:gd name="T20" fmla="*/ 56 w 96"/>
              <a:gd name="T21" fmla="*/ 2 h 96"/>
              <a:gd name="T22" fmla="*/ 54 w 96"/>
              <a:gd name="T23" fmla="*/ 0 h 96"/>
              <a:gd name="T24" fmla="*/ 42 w 96"/>
              <a:gd name="T25" fmla="*/ 0 h 96"/>
              <a:gd name="T26" fmla="*/ 40 w 96"/>
              <a:gd name="T27" fmla="*/ 2 h 96"/>
              <a:gd name="T28" fmla="*/ 40 w 96"/>
              <a:gd name="T29" fmla="*/ 13 h 96"/>
              <a:gd name="T30" fmla="*/ 31 w 96"/>
              <a:gd name="T31" fmla="*/ 17 h 96"/>
              <a:gd name="T32" fmla="*/ 23 w 96"/>
              <a:gd name="T33" fmla="*/ 8 h 96"/>
              <a:gd name="T34" fmla="*/ 20 w 96"/>
              <a:gd name="T35" fmla="*/ 8 h 96"/>
              <a:gd name="T36" fmla="*/ 8 w 96"/>
              <a:gd name="T37" fmla="*/ 20 h 96"/>
              <a:gd name="T38" fmla="*/ 8 w 96"/>
              <a:gd name="T39" fmla="*/ 23 h 96"/>
              <a:gd name="T40" fmla="*/ 17 w 96"/>
              <a:gd name="T41" fmla="*/ 31 h 96"/>
              <a:gd name="T42" fmla="*/ 13 w 96"/>
              <a:gd name="T43" fmla="*/ 40 h 96"/>
              <a:gd name="T44" fmla="*/ 2 w 96"/>
              <a:gd name="T45" fmla="*/ 40 h 96"/>
              <a:gd name="T46" fmla="*/ 0 w 96"/>
              <a:gd name="T47" fmla="*/ 42 h 96"/>
              <a:gd name="T48" fmla="*/ 0 w 96"/>
              <a:gd name="T49" fmla="*/ 54 h 96"/>
              <a:gd name="T50" fmla="*/ 2 w 96"/>
              <a:gd name="T51" fmla="*/ 56 h 96"/>
              <a:gd name="T52" fmla="*/ 13 w 96"/>
              <a:gd name="T53" fmla="*/ 56 h 96"/>
              <a:gd name="T54" fmla="*/ 17 w 96"/>
              <a:gd name="T55" fmla="*/ 65 h 96"/>
              <a:gd name="T56" fmla="*/ 8 w 96"/>
              <a:gd name="T57" fmla="*/ 73 h 96"/>
              <a:gd name="T58" fmla="*/ 8 w 96"/>
              <a:gd name="T59" fmla="*/ 75 h 96"/>
              <a:gd name="T60" fmla="*/ 8 w 96"/>
              <a:gd name="T61" fmla="*/ 76 h 96"/>
              <a:gd name="T62" fmla="*/ 20 w 96"/>
              <a:gd name="T63" fmla="*/ 88 h 96"/>
              <a:gd name="T64" fmla="*/ 23 w 96"/>
              <a:gd name="T65" fmla="*/ 88 h 96"/>
              <a:gd name="T66" fmla="*/ 31 w 96"/>
              <a:gd name="T67" fmla="*/ 79 h 96"/>
              <a:gd name="T68" fmla="*/ 40 w 96"/>
              <a:gd name="T69" fmla="*/ 83 h 96"/>
              <a:gd name="T70" fmla="*/ 40 w 96"/>
              <a:gd name="T71" fmla="*/ 94 h 96"/>
              <a:gd name="T72" fmla="*/ 42 w 96"/>
              <a:gd name="T73" fmla="*/ 96 h 96"/>
              <a:gd name="T74" fmla="*/ 54 w 96"/>
              <a:gd name="T75" fmla="*/ 96 h 96"/>
              <a:gd name="T76" fmla="*/ 56 w 96"/>
              <a:gd name="T77" fmla="*/ 94 h 96"/>
              <a:gd name="T78" fmla="*/ 56 w 96"/>
              <a:gd name="T79" fmla="*/ 83 h 96"/>
              <a:gd name="T80" fmla="*/ 65 w 96"/>
              <a:gd name="T81" fmla="*/ 79 h 96"/>
              <a:gd name="T82" fmla="*/ 73 w 96"/>
              <a:gd name="T83" fmla="*/ 88 h 96"/>
              <a:gd name="T84" fmla="*/ 76 w 96"/>
              <a:gd name="T85" fmla="*/ 88 h 96"/>
              <a:gd name="T86" fmla="*/ 88 w 96"/>
              <a:gd name="T87" fmla="*/ 76 h 96"/>
              <a:gd name="T88" fmla="*/ 88 w 96"/>
              <a:gd name="T89" fmla="*/ 73 h 96"/>
              <a:gd name="T90" fmla="*/ 79 w 96"/>
              <a:gd name="T91" fmla="*/ 65 h 96"/>
              <a:gd name="T92" fmla="*/ 83 w 96"/>
              <a:gd name="T93" fmla="*/ 56 h 96"/>
              <a:gd name="T94" fmla="*/ 94 w 96"/>
              <a:gd name="T95" fmla="*/ 56 h 96"/>
              <a:gd name="T96" fmla="*/ 96 w 96"/>
              <a:gd name="T97" fmla="*/ 54 h 96"/>
              <a:gd name="T98" fmla="*/ 96 w 96"/>
              <a:gd name="T99" fmla="*/ 42 h 96"/>
              <a:gd name="T100" fmla="*/ 94 w 96"/>
              <a:gd name="T101" fmla="*/ 40 h 96"/>
              <a:gd name="T102" fmla="*/ 48 w 96"/>
              <a:gd name="T103" fmla="*/ 64 h 96"/>
              <a:gd name="T104" fmla="*/ 32 w 96"/>
              <a:gd name="T105" fmla="*/ 48 h 96"/>
              <a:gd name="T106" fmla="*/ 48 w 96"/>
              <a:gd name="T107" fmla="*/ 32 h 96"/>
              <a:gd name="T108" fmla="*/ 64 w 96"/>
              <a:gd name="T109" fmla="*/ 48 h 96"/>
              <a:gd name="T110" fmla="*/ 48 w 96"/>
              <a:gd name="T111" fmla="*/ 6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6" h="96">
                <a:moveTo>
                  <a:pt x="94" y="40"/>
                </a:moveTo>
                <a:cubicBezTo>
                  <a:pt x="83" y="40"/>
                  <a:pt x="83" y="40"/>
                  <a:pt x="83" y="40"/>
                </a:cubicBezTo>
                <a:cubicBezTo>
                  <a:pt x="82" y="37"/>
                  <a:pt x="81" y="33"/>
                  <a:pt x="79" y="31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8" y="22"/>
                  <a:pt x="88" y="21"/>
                </a:cubicBezTo>
                <a:cubicBezTo>
                  <a:pt x="88" y="21"/>
                  <a:pt x="88" y="20"/>
                  <a:pt x="88" y="20"/>
                </a:cubicBezTo>
                <a:cubicBezTo>
                  <a:pt x="76" y="8"/>
                  <a:pt x="76" y="8"/>
                  <a:pt x="76" y="8"/>
                </a:cubicBezTo>
                <a:cubicBezTo>
                  <a:pt x="75" y="8"/>
                  <a:pt x="74" y="8"/>
                  <a:pt x="73" y="8"/>
                </a:cubicBezTo>
                <a:cubicBezTo>
                  <a:pt x="65" y="17"/>
                  <a:pt x="65" y="17"/>
                  <a:pt x="65" y="17"/>
                </a:cubicBezTo>
                <a:cubicBezTo>
                  <a:pt x="63" y="15"/>
                  <a:pt x="59" y="14"/>
                  <a:pt x="56" y="13"/>
                </a:cubicBezTo>
                <a:cubicBezTo>
                  <a:pt x="56" y="2"/>
                  <a:pt x="56" y="2"/>
                  <a:pt x="56" y="2"/>
                </a:cubicBezTo>
                <a:cubicBezTo>
                  <a:pt x="56" y="1"/>
                  <a:pt x="55" y="0"/>
                  <a:pt x="5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1" y="0"/>
                  <a:pt x="40" y="1"/>
                  <a:pt x="40" y="2"/>
                </a:cubicBezTo>
                <a:cubicBezTo>
                  <a:pt x="40" y="13"/>
                  <a:pt x="40" y="13"/>
                  <a:pt x="40" y="13"/>
                </a:cubicBezTo>
                <a:cubicBezTo>
                  <a:pt x="37" y="14"/>
                  <a:pt x="33" y="15"/>
                  <a:pt x="31" y="17"/>
                </a:cubicBezTo>
                <a:cubicBezTo>
                  <a:pt x="23" y="8"/>
                  <a:pt x="23" y="8"/>
                  <a:pt x="23" y="8"/>
                </a:cubicBezTo>
                <a:cubicBezTo>
                  <a:pt x="22" y="8"/>
                  <a:pt x="20" y="8"/>
                  <a:pt x="20" y="8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8" y="22"/>
                  <a:pt x="8" y="23"/>
                </a:cubicBezTo>
                <a:cubicBezTo>
                  <a:pt x="17" y="31"/>
                  <a:pt x="17" y="31"/>
                  <a:pt x="17" y="31"/>
                </a:cubicBezTo>
                <a:cubicBezTo>
                  <a:pt x="15" y="33"/>
                  <a:pt x="14" y="37"/>
                  <a:pt x="13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1" y="40"/>
                  <a:pt x="0" y="41"/>
                  <a:pt x="0" y="42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1" y="56"/>
                  <a:pt x="2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4" y="59"/>
                  <a:pt x="15" y="63"/>
                  <a:pt x="17" y="65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5"/>
                </a:cubicBezTo>
                <a:cubicBezTo>
                  <a:pt x="8" y="75"/>
                  <a:pt x="8" y="76"/>
                  <a:pt x="8" y="76"/>
                </a:cubicBezTo>
                <a:cubicBezTo>
                  <a:pt x="20" y="88"/>
                  <a:pt x="20" y="88"/>
                  <a:pt x="20" y="88"/>
                </a:cubicBezTo>
                <a:cubicBezTo>
                  <a:pt x="20" y="88"/>
                  <a:pt x="22" y="88"/>
                  <a:pt x="23" y="88"/>
                </a:cubicBezTo>
                <a:cubicBezTo>
                  <a:pt x="31" y="79"/>
                  <a:pt x="31" y="79"/>
                  <a:pt x="31" y="79"/>
                </a:cubicBezTo>
                <a:cubicBezTo>
                  <a:pt x="33" y="81"/>
                  <a:pt x="37" y="82"/>
                  <a:pt x="40" y="83"/>
                </a:cubicBezTo>
                <a:cubicBezTo>
                  <a:pt x="40" y="94"/>
                  <a:pt x="40" y="94"/>
                  <a:pt x="40" y="94"/>
                </a:cubicBezTo>
                <a:cubicBezTo>
                  <a:pt x="40" y="95"/>
                  <a:pt x="41" y="96"/>
                  <a:pt x="4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55" y="96"/>
                  <a:pt x="56" y="95"/>
                  <a:pt x="56" y="94"/>
                </a:cubicBezTo>
                <a:cubicBezTo>
                  <a:pt x="56" y="83"/>
                  <a:pt x="56" y="83"/>
                  <a:pt x="56" y="83"/>
                </a:cubicBezTo>
                <a:cubicBezTo>
                  <a:pt x="59" y="82"/>
                  <a:pt x="63" y="81"/>
                  <a:pt x="65" y="79"/>
                </a:cubicBezTo>
                <a:cubicBezTo>
                  <a:pt x="73" y="88"/>
                  <a:pt x="73" y="88"/>
                  <a:pt x="73" y="88"/>
                </a:cubicBezTo>
                <a:cubicBezTo>
                  <a:pt x="74" y="88"/>
                  <a:pt x="76" y="88"/>
                  <a:pt x="76" y="88"/>
                </a:cubicBezTo>
                <a:cubicBezTo>
                  <a:pt x="88" y="76"/>
                  <a:pt x="88" y="76"/>
                  <a:pt x="88" y="76"/>
                </a:cubicBezTo>
                <a:cubicBezTo>
                  <a:pt x="88" y="76"/>
                  <a:pt x="88" y="74"/>
                  <a:pt x="88" y="73"/>
                </a:cubicBezTo>
                <a:cubicBezTo>
                  <a:pt x="79" y="65"/>
                  <a:pt x="79" y="65"/>
                  <a:pt x="79" y="65"/>
                </a:cubicBezTo>
                <a:cubicBezTo>
                  <a:pt x="81" y="63"/>
                  <a:pt x="82" y="59"/>
                  <a:pt x="83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6"/>
                  <a:pt x="96" y="55"/>
                  <a:pt x="96" y="54"/>
                </a:cubicBezTo>
                <a:cubicBezTo>
                  <a:pt x="96" y="42"/>
                  <a:pt x="96" y="42"/>
                  <a:pt x="96" y="42"/>
                </a:cubicBezTo>
                <a:cubicBezTo>
                  <a:pt x="96" y="41"/>
                  <a:pt x="95" y="40"/>
                  <a:pt x="94" y="40"/>
                </a:cubicBezTo>
                <a:close/>
                <a:moveTo>
                  <a:pt x="48" y="64"/>
                </a:moveTo>
                <a:cubicBezTo>
                  <a:pt x="39" y="64"/>
                  <a:pt x="32" y="57"/>
                  <a:pt x="32" y="48"/>
                </a:cubicBezTo>
                <a:cubicBezTo>
                  <a:pt x="32" y="39"/>
                  <a:pt x="39" y="32"/>
                  <a:pt x="48" y="32"/>
                </a:cubicBezTo>
                <a:cubicBezTo>
                  <a:pt x="57" y="32"/>
                  <a:pt x="64" y="39"/>
                  <a:pt x="64" y="48"/>
                </a:cubicBezTo>
                <a:cubicBezTo>
                  <a:pt x="64" y="57"/>
                  <a:pt x="57" y="64"/>
                  <a:pt x="48" y="64"/>
                </a:cubicBezTo>
                <a:close/>
              </a:path>
            </a:pathLst>
          </a:custGeom>
          <a:solidFill>
            <a:schemeClr val="bg1">
              <a:alpha val="2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9" name="Group 78"/>
          <p:cNvGrpSpPr/>
          <p:nvPr/>
        </p:nvGrpSpPr>
        <p:grpSpPr>
          <a:xfrm>
            <a:off x="8192124" y="2499144"/>
            <a:ext cx="360363" cy="288925"/>
            <a:chOff x="4113213" y="1489076"/>
            <a:chExt cx="360363" cy="288925"/>
          </a:xfrm>
          <a:solidFill>
            <a:schemeClr val="bg1">
              <a:alpha val="29000"/>
            </a:schemeClr>
          </a:solidFill>
        </p:grpSpPr>
        <p:sp>
          <p:nvSpPr>
            <p:cNvPr id="80" name="Freeform 74"/>
            <p:cNvSpPr>
              <a:spLocks/>
            </p:cNvSpPr>
            <p:nvPr/>
          </p:nvSpPr>
          <p:spPr bwMode="auto">
            <a:xfrm>
              <a:off x="4322763" y="1530351"/>
              <a:ext cx="150813" cy="244475"/>
            </a:xfrm>
            <a:custGeom>
              <a:avLst/>
              <a:gdLst>
                <a:gd name="T0" fmla="*/ 28 w 40"/>
                <a:gd name="T1" fmla="*/ 38 h 65"/>
                <a:gd name="T2" fmla="*/ 22 w 40"/>
                <a:gd name="T3" fmla="*/ 36 h 65"/>
                <a:gd name="T4" fmla="*/ 22 w 40"/>
                <a:gd name="T5" fmla="*/ 32 h 65"/>
                <a:gd name="T6" fmla="*/ 26 w 40"/>
                <a:gd name="T7" fmla="*/ 24 h 65"/>
                <a:gd name="T8" fmla="*/ 28 w 40"/>
                <a:gd name="T9" fmla="*/ 19 h 65"/>
                <a:gd name="T10" fmla="*/ 27 w 40"/>
                <a:gd name="T11" fmla="*/ 15 h 65"/>
                <a:gd name="T12" fmla="*/ 27 w 40"/>
                <a:gd name="T13" fmla="*/ 14 h 65"/>
                <a:gd name="T14" fmla="*/ 28 w 40"/>
                <a:gd name="T15" fmla="*/ 6 h 65"/>
                <a:gd name="T16" fmla="*/ 16 w 40"/>
                <a:gd name="T17" fmla="*/ 0 h 65"/>
                <a:gd name="T18" fmla="*/ 5 w 40"/>
                <a:gd name="T19" fmla="*/ 5 h 65"/>
                <a:gd name="T20" fmla="*/ 1 w 40"/>
                <a:gd name="T21" fmla="*/ 7 h 65"/>
                <a:gd name="T22" fmla="*/ 2 w 40"/>
                <a:gd name="T23" fmla="*/ 14 h 65"/>
                <a:gd name="T24" fmla="*/ 1 w 40"/>
                <a:gd name="T25" fmla="*/ 15 h 65"/>
                <a:gd name="T26" fmla="*/ 0 w 40"/>
                <a:gd name="T27" fmla="*/ 18 h 65"/>
                <a:gd name="T28" fmla="*/ 2 w 40"/>
                <a:gd name="T29" fmla="*/ 24 h 65"/>
                <a:gd name="T30" fmla="*/ 6 w 40"/>
                <a:gd name="T31" fmla="*/ 32 h 65"/>
                <a:gd name="T32" fmla="*/ 6 w 40"/>
                <a:gd name="T33" fmla="*/ 36 h 65"/>
                <a:gd name="T34" fmla="*/ 5 w 40"/>
                <a:gd name="T35" fmla="*/ 36 h 65"/>
                <a:gd name="T36" fmla="*/ 12 w 40"/>
                <a:gd name="T37" fmla="*/ 45 h 65"/>
                <a:gd name="T38" fmla="*/ 12 w 40"/>
                <a:gd name="T39" fmla="*/ 65 h 65"/>
                <a:gd name="T40" fmla="*/ 38 w 40"/>
                <a:gd name="T41" fmla="*/ 65 h 65"/>
                <a:gd name="T42" fmla="*/ 40 w 40"/>
                <a:gd name="T43" fmla="*/ 63 h 65"/>
                <a:gd name="T44" fmla="*/ 40 w 40"/>
                <a:gd name="T45" fmla="*/ 45 h 65"/>
                <a:gd name="T46" fmla="*/ 28 w 40"/>
                <a:gd name="T47" fmla="*/ 3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65">
                  <a:moveTo>
                    <a:pt x="28" y="38"/>
                  </a:moveTo>
                  <a:cubicBezTo>
                    <a:pt x="26" y="37"/>
                    <a:pt x="24" y="36"/>
                    <a:pt x="22" y="3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1"/>
                    <a:pt x="26" y="29"/>
                    <a:pt x="26" y="24"/>
                  </a:cubicBezTo>
                  <a:cubicBezTo>
                    <a:pt x="27" y="23"/>
                    <a:pt x="28" y="21"/>
                    <a:pt x="28" y="19"/>
                  </a:cubicBezTo>
                  <a:cubicBezTo>
                    <a:pt x="28" y="18"/>
                    <a:pt x="28" y="16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8" y="12"/>
                    <a:pt x="29" y="9"/>
                    <a:pt x="28" y="6"/>
                  </a:cubicBezTo>
                  <a:cubicBezTo>
                    <a:pt x="26" y="2"/>
                    <a:pt x="21" y="0"/>
                    <a:pt x="16" y="0"/>
                  </a:cubicBezTo>
                  <a:cubicBezTo>
                    <a:pt x="12" y="0"/>
                    <a:pt x="7" y="2"/>
                    <a:pt x="5" y="5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0" y="9"/>
                    <a:pt x="1" y="12"/>
                    <a:pt x="2" y="14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0" y="16"/>
                    <a:pt x="0" y="18"/>
                    <a:pt x="0" y="18"/>
                  </a:cubicBezTo>
                  <a:cubicBezTo>
                    <a:pt x="0" y="21"/>
                    <a:pt x="1" y="23"/>
                    <a:pt x="2" y="24"/>
                  </a:cubicBezTo>
                  <a:cubicBezTo>
                    <a:pt x="2" y="29"/>
                    <a:pt x="5" y="31"/>
                    <a:pt x="6" y="32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5" y="36"/>
                    <a:pt x="5" y="36"/>
                  </a:cubicBezTo>
                  <a:cubicBezTo>
                    <a:pt x="11" y="40"/>
                    <a:pt x="12" y="43"/>
                    <a:pt x="12" y="45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5"/>
                    <a:pt x="40" y="64"/>
                    <a:pt x="40" y="63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2"/>
                    <a:pt x="36" y="41"/>
                    <a:pt x="2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/>
            <p:cNvSpPr>
              <a:spLocks/>
            </p:cNvSpPr>
            <p:nvPr/>
          </p:nvSpPr>
          <p:spPr bwMode="auto">
            <a:xfrm>
              <a:off x="4113213" y="1489076"/>
              <a:ext cx="239713" cy="288925"/>
            </a:xfrm>
            <a:custGeom>
              <a:avLst/>
              <a:gdLst>
                <a:gd name="T0" fmla="*/ 42 w 64"/>
                <a:gd name="T1" fmla="*/ 43 h 77"/>
                <a:gd name="T2" fmla="*/ 42 w 64"/>
                <a:gd name="T3" fmla="*/ 37 h 77"/>
                <a:gd name="T4" fmla="*/ 46 w 64"/>
                <a:gd name="T5" fmla="*/ 27 h 77"/>
                <a:gd name="T6" fmla="*/ 49 w 64"/>
                <a:gd name="T7" fmla="*/ 21 h 77"/>
                <a:gd name="T8" fmla="*/ 47 w 64"/>
                <a:gd name="T9" fmla="*/ 17 h 77"/>
                <a:gd name="T10" fmla="*/ 47 w 64"/>
                <a:gd name="T11" fmla="*/ 6 h 77"/>
                <a:gd name="T12" fmla="*/ 34 w 64"/>
                <a:gd name="T13" fmla="*/ 0 h 77"/>
                <a:gd name="T14" fmla="*/ 21 w 64"/>
                <a:gd name="T15" fmla="*/ 6 h 77"/>
                <a:gd name="T16" fmla="*/ 16 w 64"/>
                <a:gd name="T17" fmla="*/ 8 h 77"/>
                <a:gd name="T18" fmla="*/ 17 w 64"/>
                <a:gd name="T19" fmla="*/ 17 h 77"/>
                <a:gd name="T20" fmla="*/ 15 w 64"/>
                <a:gd name="T21" fmla="*/ 21 h 77"/>
                <a:gd name="T22" fmla="*/ 18 w 64"/>
                <a:gd name="T23" fmla="*/ 27 h 77"/>
                <a:gd name="T24" fmla="*/ 20 w 64"/>
                <a:gd name="T25" fmla="*/ 34 h 77"/>
                <a:gd name="T26" fmla="*/ 20 w 64"/>
                <a:gd name="T27" fmla="*/ 34 h 77"/>
                <a:gd name="T28" fmla="*/ 22 w 64"/>
                <a:gd name="T29" fmla="*/ 37 h 77"/>
                <a:gd name="T30" fmla="*/ 22 w 64"/>
                <a:gd name="T31" fmla="*/ 43 h 77"/>
                <a:gd name="T32" fmla="*/ 0 w 64"/>
                <a:gd name="T33" fmla="*/ 55 h 77"/>
                <a:gd name="T34" fmla="*/ 0 w 64"/>
                <a:gd name="T35" fmla="*/ 55 h 77"/>
                <a:gd name="T36" fmla="*/ 0 w 64"/>
                <a:gd name="T37" fmla="*/ 56 h 77"/>
                <a:gd name="T38" fmla="*/ 0 w 64"/>
                <a:gd name="T39" fmla="*/ 74 h 77"/>
                <a:gd name="T40" fmla="*/ 2 w 64"/>
                <a:gd name="T41" fmla="*/ 76 h 77"/>
                <a:gd name="T42" fmla="*/ 64 w 64"/>
                <a:gd name="T43" fmla="*/ 76 h 77"/>
                <a:gd name="T44" fmla="*/ 64 w 64"/>
                <a:gd name="T45" fmla="*/ 74 h 77"/>
                <a:gd name="T46" fmla="*/ 64 w 64"/>
                <a:gd name="T47" fmla="*/ 56 h 77"/>
                <a:gd name="T48" fmla="*/ 42 w 64"/>
                <a:gd name="T49" fmla="*/ 4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77">
                  <a:moveTo>
                    <a:pt x="42" y="43"/>
                  </a:moveTo>
                  <a:cubicBezTo>
                    <a:pt x="42" y="3"/>
                    <a:pt x="42" y="77"/>
                    <a:pt x="42" y="37"/>
                  </a:cubicBezTo>
                  <a:cubicBezTo>
                    <a:pt x="45" y="35"/>
                    <a:pt x="46" y="31"/>
                    <a:pt x="46" y="27"/>
                  </a:cubicBezTo>
                  <a:cubicBezTo>
                    <a:pt x="48" y="26"/>
                    <a:pt x="49" y="24"/>
                    <a:pt x="49" y="21"/>
                  </a:cubicBezTo>
                  <a:cubicBezTo>
                    <a:pt x="49" y="20"/>
                    <a:pt x="48" y="18"/>
                    <a:pt x="47" y="17"/>
                  </a:cubicBezTo>
                  <a:cubicBezTo>
                    <a:pt x="49" y="12"/>
                    <a:pt x="48" y="8"/>
                    <a:pt x="47" y="6"/>
                  </a:cubicBezTo>
                  <a:cubicBezTo>
                    <a:pt x="45" y="2"/>
                    <a:pt x="39" y="0"/>
                    <a:pt x="34" y="0"/>
                  </a:cubicBezTo>
                  <a:cubicBezTo>
                    <a:pt x="29" y="0"/>
                    <a:pt x="23" y="2"/>
                    <a:pt x="21" y="6"/>
                  </a:cubicBezTo>
                  <a:cubicBezTo>
                    <a:pt x="19" y="6"/>
                    <a:pt x="17" y="6"/>
                    <a:pt x="16" y="8"/>
                  </a:cubicBezTo>
                  <a:cubicBezTo>
                    <a:pt x="15" y="10"/>
                    <a:pt x="16" y="14"/>
                    <a:pt x="17" y="17"/>
                  </a:cubicBezTo>
                  <a:cubicBezTo>
                    <a:pt x="16" y="18"/>
                    <a:pt x="15" y="20"/>
                    <a:pt x="15" y="21"/>
                  </a:cubicBezTo>
                  <a:cubicBezTo>
                    <a:pt x="15" y="24"/>
                    <a:pt x="16" y="26"/>
                    <a:pt x="18" y="27"/>
                  </a:cubicBezTo>
                  <a:cubicBezTo>
                    <a:pt x="18" y="30"/>
                    <a:pt x="19" y="32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6"/>
                    <a:pt x="21" y="37"/>
                    <a:pt x="22" y="37"/>
                  </a:cubicBezTo>
                  <a:cubicBezTo>
                    <a:pt x="22" y="50"/>
                    <a:pt x="22" y="29"/>
                    <a:pt x="22" y="43"/>
                  </a:cubicBezTo>
                  <a:cubicBezTo>
                    <a:pt x="15" y="46"/>
                    <a:pt x="2" y="51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5"/>
                    <a:pt x="1" y="76"/>
                    <a:pt x="2" y="76"/>
                  </a:cubicBezTo>
                  <a:cubicBezTo>
                    <a:pt x="38" y="76"/>
                    <a:pt x="64" y="76"/>
                    <a:pt x="64" y="7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2"/>
                    <a:pt x="46" y="44"/>
                    <a:pt x="4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422570" y="4151965"/>
            <a:ext cx="360363" cy="360363"/>
            <a:chOff x="9166226" y="3952875"/>
            <a:chExt cx="360363" cy="360363"/>
          </a:xfrm>
        </p:grpSpPr>
        <p:sp>
          <p:nvSpPr>
            <p:cNvPr id="83" name="Freeform 24"/>
            <p:cNvSpPr>
              <a:spLocks/>
            </p:cNvSpPr>
            <p:nvPr/>
          </p:nvSpPr>
          <p:spPr bwMode="auto">
            <a:xfrm>
              <a:off x="9166226" y="4071938"/>
              <a:ext cx="360363" cy="241300"/>
            </a:xfrm>
            <a:custGeom>
              <a:avLst/>
              <a:gdLst>
                <a:gd name="T0" fmla="*/ 94 w 96"/>
                <a:gd name="T1" fmla="*/ 60 h 64"/>
                <a:gd name="T2" fmla="*/ 92 w 96"/>
                <a:gd name="T3" fmla="*/ 60 h 64"/>
                <a:gd name="T4" fmla="*/ 92 w 96"/>
                <a:gd name="T5" fmla="*/ 2 h 64"/>
                <a:gd name="T6" fmla="*/ 90 w 96"/>
                <a:gd name="T7" fmla="*/ 0 h 64"/>
                <a:gd name="T8" fmla="*/ 78 w 96"/>
                <a:gd name="T9" fmla="*/ 0 h 64"/>
                <a:gd name="T10" fmla="*/ 76 w 96"/>
                <a:gd name="T11" fmla="*/ 2 h 64"/>
                <a:gd name="T12" fmla="*/ 76 w 96"/>
                <a:gd name="T13" fmla="*/ 60 h 64"/>
                <a:gd name="T14" fmla="*/ 68 w 96"/>
                <a:gd name="T15" fmla="*/ 60 h 64"/>
                <a:gd name="T16" fmla="*/ 68 w 96"/>
                <a:gd name="T17" fmla="*/ 30 h 64"/>
                <a:gd name="T18" fmla="*/ 66 w 96"/>
                <a:gd name="T19" fmla="*/ 28 h 64"/>
                <a:gd name="T20" fmla="*/ 54 w 96"/>
                <a:gd name="T21" fmla="*/ 28 h 64"/>
                <a:gd name="T22" fmla="*/ 52 w 96"/>
                <a:gd name="T23" fmla="*/ 30 h 64"/>
                <a:gd name="T24" fmla="*/ 52 w 96"/>
                <a:gd name="T25" fmla="*/ 60 h 64"/>
                <a:gd name="T26" fmla="*/ 44 w 96"/>
                <a:gd name="T27" fmla="*/ 60 h 64"/>
                <a:gd name="T28" fmla="*/ 44 w 96"/>
                <a:gd name="T29" fmla="*/ 22 h 64"/>
                <a:gd name="T30" fmla="*/ 42 w 96"/>
                <a:gd name="T31" fmla="*/ 20 h 64"/>
                <a:gd name="T32" fmla="*/ 30 w 96"/>
                <a:gd name="T33" fmla="*/ 20 h 64"/>
                <a:gd name="T34" fmla="*/ 28 w 96"/>
                <a:gd name="T35" fmla="*/ 22 h 64"/>
                <a:gd name="T36" fmla="*/ 28 w 96"/>
                <a:gd name="T37" fmla="*/ 60 h 64"/>
                <a:gd name="T38" fmla="*/ 20 w 96"/>
                <a:gd name="T39" fmla="*/ 60 h 64"/>
                <a:gd name="T40" fmla="*/ 20 w 96"/>
                <a:gd name="T41" fmla="*/ 42 h 64"/>
                <a:gd name="T42" fmla="*/ 18 w 96"/>
                <a:gd name="T43" fmla="*/ 40 h 64"/>
                <a:gd name="T44" fmla="*/ 6 w 96"/>
                <a:gd name="T45" fmla="*/ 40 h 64"/>
                <a:gd name="T46" fmla="*/ 4 w 96"/>
                <a:gd name="T47" fmla="*/ 42 h 64"/>
                <a:gd name="T48" fmla="*/ 4 w 96"/>
                <a:gd name="T49" fmla="*/ 60 h 64"/>
                <a:gd name="T50" fmla="*/ 2 w 96"/>
                <a:gd name="T51" fmla="*/ 60 h 64"/>
                <a:gd name="T52" fmla="*/ 0 w 96"/>
                <a:gd name="T53" fmla="*/ 62 h 64"/>
                <a:gd name="T54" fmla="*/ 2 w 96"/>
                <a:gd name="T55" fmla="*/ 64 h 64"/>
                <a:gd name="T56" fmla="*/ 94 w 96"/>
                <a:gd name="T57" fmla="*/ 64 h 64"/>
                <a:gd name="T58" fmla="*/ 96 w 96"/>
                <a:gd name="T59" fmla="*/ 62 h 64"/>
                <a:gd name="T60" fmla="*/ 94 w 96"/>
                <a:gd name="T6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64">
                  <a:moveTo>
                    <a:pt x="94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2" y="1"/>
                    <a:pt x="91" y="0"/>
                    <a:pt x="9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0"/>
                    <a:pt x="76" y="1"/>
                    <a:pt x="76" y="2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8" y="29"/>
                    <a:pt x="67" y="28"/>
                    <a:pt x="66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2" y="29"/>
                    <a:pt x="52" y="3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1"/>
                    <a:pt x="43" y="20"/>
                    <a:pt x="42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0"/>
                    <a:pt x="28" y="21"/>
                    <a:pt x="28" y="22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19" y="40"/>
                    <a:pt x="18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4" y="41"/>
                    <a:pt x="4" y="42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60"/>
                    <a:pt x="0" y="61"/>
                    <a:pt x="0" y="62"/>
                  </a:cubicBezTo>
                  <a:cubicBezTo>
                    <a:pt x="0" y="63"/>
                    <a:pt x="1" y="64"/>
                    <a:pt x="2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4"/>
                    <a:pt x="96" y="63"/>
                    <a:pt x="96" y="62"/>
                  </a:cubicBezTo>
                  <a:cubicBezTo>
                    <a:pt x="96" y="61"/>
                    <a:pt x="95" y="60"/>
                    <a:pt x="94" y="60"/>
                  </a:cubicBez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25"/>
            <p:cNvSpPr>
              <a:spLocks/>
            </p:cNvSpPr>
            <p:nvPr/>
          </p:nvSpPr>
          <p:spPr bwMode="auto">
            <a:xfrm>
              <a:off x="9188451" y="3952875"/>
              <a:ext cx="315913" cy="195263"/>
            </a:xfrm>
            <a:custGeom>
              <a:avLst/>
              <a:gdLst>
                <a:gd name="T0" fmla="*/ 6 w 84"/>
                <a:gd name="T1" fmla="*/ 52 h 52"/>
                <a:gd name="T2" fmla="*/ 12 w 84"/>
                <a:gd name="T3" fmla="*/ 46 h 52"/>
                <a:gd name="T4" fmla="*/ 12 w 84"/>
                <a:gd name="T5" fmla="*/ 44 h 52"/>
                <a:gd name="T6" fmla="*/ 27 w 84"/>
                <a:gd name="T7" fmla="*/ 31 h 52"/>
                <a:gd name="T8" fmla="*/ 30 w 84"/>
                <a:gd name="T9" fmla="*/ 32 h 52"/>
                <a:gd name="T10" fmla="*/ 35 w 84"/>
                <a:gd name="T11" fmla="*/ 30 h 52"/>
                <a:gd name="T12" fmla="*/ 48 w 84"/>
                <a:gd name="T13" fmla="*/ 34 h 52"/>
                <a:gd name="T14" fmla="*/ 54 w 84"/>
                <a:gd name="T15" fmla="*/ 40 h 52"/>
                <a:gd name="T16" fmla="*/ 60 w 84"/>
                <a:gd name="T17" fmla="*/ 34 h 52"/>
                <a:gd name="T18" fmla="*/ 59 w 84"/>
                <a:gd name="T19" fmla="*/ 31 h 52"/>
                <a:gd name="T20" fmla="*/ 76 w 84"/>
                <a:gd name="T21" fmla="*/ 12 h 52"/>
                <a:gd name="T22" fmla="*/ 78 w 84"/>
                <a:gd name="T23" fmla="*/ 12 h 52"/>
                <a:gd name="T24" fmla="*/ 84 w 84"/>
                <a:gd name="T25" fmla="*/ 6 h 52"/>
                <a:gd name="T26" fmla="*/ 78 w 84"/>
                <a:gd name="T27" fmla="*/ 0 h 52"/>
                <a:gd name="T28" fmla="*/ 72 w 84"/>
                <a:gd name="T29" fmla="*/ 6 h 52"/>
                <a:gd name="T30" fmla="*/ 73 w 84"/>
                <a:gd name="T31" fmla="*/ 9 h 52"/>
                <a:gd name="T32" fmla="*/ 56 w 84"/>
                <a:gd name="T33" fmla="*/ 28 h 52"/>
                <a:gd name="T34" fmla="*/ 54 w 84"/>
                <a:gd name="T35" fmla="*/ 28 h 52"/>
                <a:gd name="T36" fmla="*/ 49 w 84"/>
                <a:gd name="T37" fmla="*/ 30 h 52"/>
                <a:gd name="T38" fmla="*/ 36 w 84"/>
                <a:gd name="T39" fmla="*/ 26 h 52"/>
                <a:gd name="T40" fmla="*/ 30 w 84"/>
                <a:gd name="T41" fmla="*/ 20 h 52"/>
                <a:gd name="T42" fmla="*/ 24 w 84"/>
                <a:gd name="T43" fmla="*/ 26 h 52"/>
                <a:gd name="T44" fmla="*/ 24 w 84"/>
                <a:gd name="T45" fmla="*/ 28 h 52"/>
                <a:gd name="T46" fmla="*/ 9 w 84"/>
                <a:gd name="T47" fmla="*/ 41 h 52"/>
                <a:gd name="T48" fmla="*/ 6 w 84"/>
                <a:gd name="T49" fmla="*/ 40 h 52"/>
                <a:gd name="T50" fmla="*/ 0 w 84"/>
                <a:gd name="T51" fmla="*/ 46 h 52"/>
                <a:gd name="T52" fmla="*/ 6 w 84"/>
                <a:gd name="T5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4" h="52">
                  <a:moveTo>
                    <a:pt x="6" y="52"/>
                  </a:moveTo>
                  <a:cubicBezTo>
                    <a:pt x="9" y="52"/>
                    <a:pt x="12" y="49"/>
                    <a:pt x="12" y="46"/>
                  </a:cubicBezTo>
                  <a:cubicBezTo>
                    <a:pt x="12" y="45"/>
                    <a:pt x="12" y="45"/>
                    <a:pt x="12" y="44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2"/>
                    <a:pt x="29" y="32"/>
                    <a:pt x="30" y="32"/>
                  </a:cubicBezTo>
                  <a:cubicBezTo>
                    <a:pt x="32" y="32"/>
                    <a:pt x="34" y="31"/>
                    <a:pt x="35" y="30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7"/>
                    <a:pt x="51" y="40"/>
                    <a:pt x="54" y="40"/>
                  </a:cubicBezTo>
                  <a:cubicBezTo>
                    <a:pt x="57" y="40"/>
                    <a:pt x="60" y="37"/>
                    <a:pt x="60" y="34"/>
                  </a:cubicBezTo>
                  <a:cubicBezTo>
                    <a:pt x="60" y="33"/>
                    <a:pt x="60" y="32"/>
                    <a:pt x="59" y="3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7" y="12"/>
                    <a:pt x="77" y="12"/>
                    <a:pt x="78" y="12"/>
                  </a:cubicBezTo>
                  <a:cubicBezTo>
                    <a:pt x="81" y="12"/>
                    <a:pt x="84" y="9"/>
                    <a:pt x="84" y="6"/>
                  </a:cubicBezTo>
                  <a:cubicBezTo>
                    <a:pt x="84" y="3"/>
                    <a:pt x="81" y="0"/>
                    <a:pt x="78" y="0"/>
                  </a:cubicBezTo>
                  <a:cubicBezTo>
                    <a:pt x="75" y="0"/>
                    <a:pt x="72" y="3"/>
                    <a:pt x="72" y="6"/>
                  </a:cubicBezTo>
                  <a:cubicBezTo>
                    <a:pt x="72" y="7"/>
                    <a:pt x="72" y="8"/>
                    <a:pt x="73" y="9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5" y="28"/>
                    <a:pt x="55" y="28"/>
                    <a:pt x="54" y="28"/>
                  </a:cubicBezTo>
                  <a:cubicBezTo>
                    <a:pt x="52" y="28"/>
                    <a:pt x="50" y="29"/>
                    <a:pt x="49" y="30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3"/>
                    <a:pt x="33" y="20"/>
                    <a:pt x="30" y="20"/>
                  </a:cubicBezTo>
                  <a:cubicBezTo>
                    <a:pt x="27" y="20"/>
                    <a:pt x="24" y="23"/>
                    <a:pt x="24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0"/>
                    <a:pt x="7" y="40"/>
                    <a:pt x="6" y="40"/>
                  </a:cubicBezTo>
                  <a:cubicBezTo>
                    <a:pt x="3" y="40"/>
                    <a:pt x="0" y="43"/>
                    <a:pt x="0" y="46"/>
                  </a:cubicBezTo>
                  <a:cubicBezTo>
                    <a:pt x="0" y="49"/>
                    <a:pt x="3" y="52"/>
                    <a:pt x="6" y="52"/>
                  </a:cubicBez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85" name="Freeform 84"/>
          <p:cNvSpPr>
            <a:spLocks noEditPoints="1"/>
          </p:cNvSpPr>
          <p:nvPr/>
        </p:nvSpPr>
        <p:spPr bwMode="auto">
          <a:xfrm>
            <a:off x="8121319" y="4149584"/>
            <a:ext cx="363538" cy="365125"/>
          </a:xfrm>
          <a:custGeom>
            <a:avLst/>
            <a:gdLst>
              <a:gd name="T0" fmla="*/ 83 w 97"/>
              <a:gd name="T1" fmla="*/ 41 h 97"/>
              <a:gd name="T2" fmla="*/ 79 w 97"/>
              <a:gd name="T3" fmla="*/ 31 h 97"/>
              <a:gd name="T4" fmla="*/ 94 w 97"/>
              <a:gd name="T5" fmla="*/ 2 h 97"/>
              <a:gd name="T6" fmla="*/ 71 w 97"/>
              <a:gd name="T7" fmla="*/ 21 h 97"/>
              <a:gd name="T8" fmla="*/ 56 w 97"/>
              <a:gd name="T9" fmla="*/ 14 h 97"/>
              <a:gd name="T10" fmla="*/ 54 w 97"/>
              <a:gd name="T11" fmla="*/ 1 h 97"/>
              <a:gd name="T12" fmla="*/ 40 w 97"/>
              <a:gd name="T13" fmla="*/ 3 h 97"/>
              <a:gd name="T14" fmla="*/ 31 w 97"/>
              <a:gd name="T15" fmla="*/ 18 h 97"/>
              <a:gd name="T16" fmla="*/ 20 w 97"/>
              <a:gd name="T17" fmla="*/ 9 h 97"/>
              <a:gd name="T18" fmla="*/ 8 w 97"/>
              <a:gd name="T19" fmla="*/ 22 h 97"/>
              <a:gd name="T20" fmla="*/ 17 w 97"/>
              <a:gd name="T21" fmla="*/ 32 h 97"/>
              <a:gd name="T22" fmla="*/ 2 w 97"/>
              <a:gd name="T23" fmla="*/ 41 h 97"/>
              <a:gd name="T24" fmla="*/ 0 w 97"/>
              <a:gd name="T25" fmla="*/ 55 h 97"/>
              <a:gd name="T26" fmla="*/ 13 w 97"/>
              <a:gd name="T27" fmla="*/ 57 h 97"/>
              <a:gd name="T28" fmla="*/ 8 w 97"/>
              <a:gd name="T29" fmla="*/ 74 h 97"/>
              <a:gd name="T30" fmla="*/ 8 w 97"/>
              <a:gd name="T31" fmla="*/ 77 h 97"/>
              <a:gd name="T32" fmla="*/ 23 w 97"/>
              <a:gd name="T33" fmla="*/ 89 h 97"/>
              <a:gd name="T34" fmla="*/ 40 w 97"/>
              <a:gd name="T35" fmla="*/ 84 h 97"/>
              <a:gd name="T36" fmla="*/ 42 w 97"/>
              <a:gd name="T37" fmla="*/ 97 h 97"/>
              <a:gd name="T38" fmla="*/ 56 w 97"/>
              <a:gd name="T39" fmla="*/ 95 h 97"/>
              <a:gd name="T40" fmla="*/ 65 w 97"/>
              <a:gd name="T41" fmla="*/ 80 h 97"/>
              <a:gd name="T42" fmla="*/ 76 w 97"/>
              <a:gd name="T43" fmla="*/ 89 h 97"/>
              <a:gd name="T44" fmla="*/ 88 w 97"/>
              <a:gd name="T45" fmla="*/ 74 h 97"/>
              <a:gd name="T46" fmla="*/ 83 w 97"/>
              <a:gd name="T47" fmla="*/ 57 h 97"/>
              <a:gd name="T48" fmla="*/ 96 w 97"/>
              <a:gd name="T49" fmla="*/ 55 h 97"/>
              <a:gd name="T50" fmla="*/ 94 w 97"/>
              <a:gd name="T51" fmla="*/ 41 h 97"/>
              <a:gd name="T52" fmla="*/ 49 w 97"/>
              <a:gd name="T53" fmla="*/ 60 h 97"/>
              <a:gd name="T54" fmla="*/ 48 w 97"/>
              <a:gd name="T55" fmla="*/ 60 h 97"/>
              <a:gd name="T56" fmla="*/ 30 w 97"/>
              <a:gd name="T57" fmla="*/ 39 h 97"/>
              <a:gd name="T58" fmla="*/ 49 w 97"/>
              <a:gd name="T59" fmla="*/ 56 h 97"/>
              <a:gd name="T60" fmla="*/ 91 w 97"/>
              <a:gd name="T61" fmla="*/ 5 h 97"/>
              <a:gd name="T62" fmla="*/ 51 w 97"/>
              <a:gd name="T63" fmla="*/ 6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7" h="97">
                <a:moveTo>
                  <a:pt x="94" y="41"/>
                </a:moveTo>
                <a:cubicBezTo>
                  <a:pt x="83" y="41"/>
                  <a:pt x="83" y="41"/>
                  <a:pt x="83" y="41"/>
                </a:cubicBezTo>
                <a:cubicBezTo>
                  <a:pt x="82" y="39"/>
                  <a:pt x="82" y="37"/>
                  <a:pt x="81" y="35"/>
                </a:cubicBezTo>
                <a:cubicBezTo>
                  <a:pt x="80" y="34"/>
                  <a:pt x="79" y="32"/>
                  <a:pt x="79" y="31"/>
                </a:cubicBezTo>
                <a:cubicBezTo>
                  <a:pt x="95" y="11"/>
                  <a:pt x="95" y="11"/>
                  <a:pt x="95" y="11"/>
                </a:cubicBezTo>
                <a:cubicBezTo>
                  <a:pt x="97" y="8"/>
                  <a:pt x="96" y="4"/>
                  <a:pt x="94" y="2"/>
                </a:cubicBezTo>
                <a:cubicBezTo>
                  <a:pt x="91" y="0"/>
                  <a:pt x="87" y="1"/>
                  <a:pt x="85" y="3"/>
                </a:cubicBezTo>
                <a:cubicBezTo>
                  <a:pt x="71" y="21"/>
                  <a:pt x="71" y="21"/>
                  <a:pt x="71" y="21"/>
                </a:cubicBezTo>
                <a:cubicBezTo>
                  <a:pt x="70" y="20"/>
                  <a:pt x="68" y="19"/>
                  <a:pt x="67" y="18"/>
                </a:cubicBezTo>
                <a:cubicBezTo>
                  <a:pt x="64" y="17"/>
                  <a:pt x="60" y="15"/>
                  <a:pt x="56" y="14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2"/>
                  <a:pt x="55" y="1"/>
                  <a:pt x="54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1" y="1"/>
                  <a:pt x="40" y="2"/>
                  <a:pt x="40" y="3"/>
                </a:cubicBezTo>
                <a:cubicBezTo>
                  <a:pt x="40" y="14"/>
                  <a:pt x="40" y="14"/>
                  <a:pt x="40" y="14"/>
                </a:cubicBezTo>
                <a:cubicBezTo>
                  <a:pt x="37" y="15"/>
                  <a:pt x="33" y="16"/>
                  <a:pt x="31" y="18"/>
                </a:cubicBezTo>
                <a:cubicBezTo>
                  <a:pt x="23" y="9"/>
                  <a:pt x="23" y="9"/>
                  <a:pt x="23" y="9"/>
                </a:cubicBezTo>
                <a:cubicBezTo>
                  <a:pt x="22" y="9"/>
                  <a:pt x="20" y="9"/>
                  <a:pt x="20" y="9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1"/>
                  <a:pt x="8" y="22"/>
                  <a:pt x="8" y="22"/>
                </a:cubicBezTo>
                <a:cubicBezTo>
                  <a:pt x="8" y="23"/>
                  <a:pt x="8" y="23"/>
                  <a:pt x="8" y="24"/>
                </a:cubicBezTo>
                <a:cubicBezTo>
                  <a:pt x="17" y="32"/>
                  <a:pt x="17" y="32"/>
                  <a:pt x="17" y="32"/>
                </a:cubicBezTo>
                <a:cubicBezTo>
                  <a:pt x="15" y="34"/>
                  <a:pt x="14" y="38"/>
                  <a:pt x="13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1"/>
                  <a:pt x="0" y="42"/>
                  <a:pt x="0" y="43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6"/>
                  <a:pt x="1" y="57"/>
                  <a:pt x="2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4" y="60"/>
                  <a:pt x="15" y="64"/>
                  <a:pt x="17" y="66"/>
                </a:cubicBezTo>
                <a:cubicBezTo>
                  <a:pt x="8" y="74"/>
                  <a:pt x="8" y="74"/>
                  <a:pt x="8" y="74"/>
                </a:cubicBezTo>
                <a:cubicBezTo>
                  <a:pt x="8" y="75"/>
                  <a:pt x="8" y="75"/>
                  <a:pt x="8" y="76"/>
                </a:cubicBezTo>
                <a:cubicBezTo>
                  <a:pt x="8" y="76"/>
                  <a:pt x="8" y="77"/>
                  <a:pt x="8" y="77"/>
                </a:cubicBezTo>
                <a:cubicBezTo>
                  <a:pt x="20" y="89"/>
                  <a:pt x="20" y="89"/>
                  <a:pt x="20" y="89"/>
                </a:cubicBezTo>
                <a:cubicBezTo>
                  <a:pt x="20" y="89"/>
                  <a:pt x="22" y="89"/>
                  <a:pt x="23" y="89"/>
                </a:cubicBezTo>
                <a:cubicBezTo>
                  <a:pt x="31" y="80"/>
                  <a:pt x="31" y="80"/>
                  <a:pt x="31" y="80"/>
                </a:cubicBezTo>
                <a:cubicBezTo>
                  <a:pt x="33" y="82"/>
                  <a:pt x="37" y="83"/>
                  <a:pt x="40" y="84"/>
                </a:cubicBezTo>
                <a:cubicBezTo>
                  <a:pt x="40" y="95"/>
                  <a:pt x="40" y="95"/>
                  <a:pt x="40" y="95"/>
                </a:cubicBezTo>
                <a:cubicBezTo>
                  <a:pt x="40" y="96"/>
                  <a:pt x="41" y="97"/>
                  <a:pt x="42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5" y="97"/>
                  <a:pt x="56" y="96"/>
                  <a:pt x="56" y="95"/>
                </a:cubicBezTo>
                <a:cubicBezTo>
                  <a:pt x="56" y="84"/>
                  <a:pt x="56" y="84"/>
                  <a:pt x="56" y="84"/>
                </a:cubicBezTo>
                <a:cubicBezTo>
                  <a:pt x="59" y="83"/>
                  <a:pt x="63" y="82"/>
                  <a:pt x="65" y="80"/>
                </a:cubicBezTo>
                <a:cubicBezTo>
                  <a:pt x="73" y="89"/>
                  <a:pt x="73" y="89"/>
                  <a:pt x="73" y="89"/>
                </a:cubicBezTo>
                <a:cubicBezTo>
                  <a:pt x="74" y="89"/>
                  <a:pt x="76" y="89"/>
                  <a:pt x="76" y="89"/>
                </a:cubicBezTo>
                <a:cubicBezTo>
                  <a:pt x="88" y="77"/>
                  <a:pt x="88" y="77"/>
                  <a:pt x="88" y="77"/>
                </a:cubicBezTo>
                <a:cubicBezTo>
                  <a:pt x="88" y="77"/>
                  <a:pt x="88" y="75"/>
                  <a:pt x="88" y="74"/>
                </a:cubicBezTo>
                <a:cubicBezTo>
                  <a:pt x="79" y="66"/>
                  <a:pt x="79" y="66"/>
                  <a:pt x="79" y="66"/>
                </a:cubicBezTo>
                <a:cubicBezTo>
                  <a:pt x="81" y="64"/>
                  <a:pt x="82" y="60"/>
                  <a:pt x="83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5" y="57"/>
                  <a:pt x="96" y="56"/>
                  <a:pt x="96" y="55"/>
                </a:cubicBezTo>
                <a:cubicBezTo>
                  <a:pt x="96" y="43"/>
                  <a:pt x="96" y="43"/>
                  <a:pt x="96" y="43"/>
                </a:cubicBezTo>
                <a:cubicBezTo>
                  <a:pt x="96" y="42"/>
                  <a:pt x="95" y="41"/>
                  <a:pt x="94" y="41"/>
                </a:cubicBezTo>
                <a:close/>
                <a:moveTo>
                  <a:pt x="51" y="60"/>
                </a:moveTo>
                <a:cubicBezTo>
                  <a:pt x="50" y="60"/>
                  <a:pt x="50" y="60"/>
                  <a:pt x="49" y="60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61"/>
                  <a:pt x="48" y="60"/>
                  <a:pt x="48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29" y="41"/>
                  <a:pt x="29" y="40"/>
                  <a:pt x="30" y="39"/>
                </a:cubicBezTo>
                <a:cubicBezTo>
                  <a:pt x="31" y="38"/>
                  <a:pt x="32" y="38"/>
                  <a:pt x="33" y="39"/>
                </a:cubicBezTo>
                <a:cubicBezTo>
                  <a:pt x="49" y="56"/>
                  <a:pt x="49" y="56"/>
                  <a:pt x="49" y="56"/>
                </a:cubicBezTo>
                <a:cubicBezTo>
                  <a:pt x="88" y="6"/>
                  <a:pt x="88" y="6"/>
                  <a:pt x="88" y="6"/>
                </a:cubicBezTo>
                <a:cubicBezTo>
                  <a:pt x="89" y="5"/>
                  <a:pt x="90" y="5"/>
                  <a:pt x="91" y="5"/>
                </a:cubicBezTo>
                <a:cubicBezTo>
                  <a:pt x="92" y="6"/>
                  <a:pt x="92" y="7"/>
                  <a:pt x="92" y="8"/>
                </a:cubicBezTo>
                <a:lnTo>
                  <a:pt x="51" y="60"/>
                </a:lnTo>
                <a:close/>
              </a:path>
            </a:pathLst>
          </a:custGeom>
          <a:solidFill>
            <a:schemeClr val="bg1">
              <a:alpha val="2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1" name="Arc 100"/>
          <p:cNvSpPr/>
          <p:nvPr/>
        </p:nvSpPr>
        <p:spPr>
          <a:xfrm flipH="1">
            <a:off x="8236198" y="2083878"/>
            <a:ext cx="1068641" cy="1068641"/>
          </a:xfrm>
          <a:prstGeom prst="arc">
            <a:avLst>
              <a:gd name="adj1" fmla="val 17053429"/>
              <a:gd name="adj2" fmla="val 551278"/>
            </a:avLst>
          </a:prstGeom>
          <a:ln>
            <a:solidFill>
              <a:srgbClr val="0CC5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81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6096000" y="4824527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36355" y="4824527"/>
            <a:ext cx="977375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rgbClr val="E2E2E2"/>
                </a:solidFill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4430263"/>
            <a:ext cx="2415857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endParaRPr lang="en-US" sz="14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-1557320" y="1897819"/>
            <a:ext cx="7907319" cy="4565587"/>
            <a:chOff x="-1138220" y="1897819"/>
            <a:chExt cx="7907319" cy="4565587"/>
          </a:xfrm>
        </p:grpSpPr>
        <p:grpSp>
          <p:nvGrpSpPr>
            <p:cNvPr id="12" name="Group 11"/>
            <p:cNvGrpSpPr/>
            <p:nvPr/>
          </p:nvGrpSpPr>
          <p:grpSpPr>
            <a:xfrm>
              <a:off x="-156361" y="2044700"/>
              <a:ext cx="5943600" cy="3708400"/>
              <a:chOff x="120650" y="2044700"/>
              <a:chExt cx="5943600" cy="3708400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Blur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852" t="2062" r="1852" b="7815"/>
              <a:stretch>
                <a:fillRect/>
              </a:stretch>
            </p:blipFill>
            <p:spPr>
              <a:xfrm>
                <a:off x="120650" y="2044700"/>
                <a:ext cx="5943600" cy="3708400"/>
              </a:xfrm>
              <a:custGeom>
                <a:avLst/>
                <a:gdLst>
                  <a:gd name="connsiteX0" fmla="*/ 0 w 5943600"/>
                  <a:gd name="connsiteY0" fmla="*/ 0 h 3708400"/>
                  <a:gd name="connsiteX1" fmla="*/ 5943600 w 5943600"/>
                  <a:gd name="connsiteY1" fmla="*/ 0 h 3708400"/>
                  <a:gd name="connsiteX2" fmla="*/ 5943600 w 5943600"/>
                  <a:gd name="connsiteY2" fmla="*/ 3708400 h 3708400"/>
                  <a:gd name="connsiteX3" fmla="*/ 0 w 5943600"/>
                  <a:gd name="connsiteY3" fmla="*/ 3708400 h 370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43600" h="3708400">
                    <a:moveTo>
                      <a:pt x="0" y="0"/>
                    </a:moveTo>
                    <a:lnTo>
                      <a:pt x="5943600" y="0"/>
                    </a:lnTo>
                    <a:lnTo>
                      <a:pt x="5943600" y="3708400"/>
                    </a:lnTo>
                    <a:lnTo>
                      <a:pt x="0" y="3708400"/>
                    </a:lnTo>
                    <a:close/>
                  </a:path>
                </a:pathLst>
              </a:cu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120650" y="2044700"/>
                <a:ext cx="5943600" cy="370840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38220" y="1897819"/>
              <a:ext cx="7907319" cy="4565587"/>
            </a:xfrm>
            <a:prstGeom prst="rect">
              <a:avLst/>
            </a:prstGeom>
          </p:spPr>
        </p:pic>
      </p:grpSp>
      <p:sp>
        <p:nvSpPr>
          <p:cNvPr id="13" name="Round Same Side Corner Rectangle 12"/>
          <p:cNvSpPr/>
          <p:nvPr/>
        </p:nvSpPr>
        <p:spPr>
          <a:xfrm rot="5400000">
            <a:off x="7856144" y="432995"/>
            <a:ext cx="1225546" cy="6252364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02CEA0">
                  <a:alpha val="84000"/>
                </a:srgbClr>
              </a:gs>
              <a:gs pos="100000">
                <a:srgbClr val="1D1F3A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6093065" y="3163469"/>
            <a:ext cx="3390900" cy="546100"/>
            <a:chOff x="5996377" y="2946400"/>
            <a:chExt cx="3390900" cy="5461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6218627" y="3200400"/>
              <a:ext cx="262255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996377" y="2946400"/>
              <a:ext cx="546100" cy="546100"/>
              <a:chOff x="6096000" y="2946400"/>
              <a:chExt cx="546100" cy="5461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6096000" y="2946400"/>
                <a:ext cx="546100" cy="5461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>
                <a:spLocks noEditPoints="1"/>
              </p:cNvSpPr>
              <p:nvPr/>
            </p:nvSpPr>
            <p:spPr bwMode="auto">
              <a:xfrm>
                <a:off x="6188869" y="3037681"/>
                <a:ext cx="360363" cy="363538"/>
              </a:xfrm>
              <a:custGeom>
                <a:avLst/>
                <a:gdLst>
                  <a:gd name="T0" fmla="*/ 48 w 96"/>
                  <a:gd name="T1" fmla="*/ 0 h 96"/>
                  <a:gd name="T2" fmla="*/ 0 w 96"/>
                  <a:gd name="T3" fmla="*/ 48 h 96"/>
                  <a:gd name="T4" fmla="*/ 48 w 96"/>
                  <a:gd name="T5" fmla="*/ 96 h 96"/>
                  <a:gd name="T6" fmla="*/ 96 w 96"/>
                  <a:gd name="T7" fmla="*/ 48 h 96"/>
                  <a:gd name="T8" fmla="*/ 48 w 96"/>
                  <a:gd name="T9" fmla="*/ 0 h 96"/>
                  <a:gd name="T10" fmla="*/ 48 w 96"/>
                  <a:gd name="T11" fmla="*/ 76 h 96"/>
                  <a:gd name="T12" fmla="*/ 44 w 96"/>
                  <a:gd name="T13" fmla="*/ 72 h 96"/>
                  <a:gd name="T14" fmla="*/ 48 w 96"/>
                  <a:gd name="T15" fmla="*/ 68 h 96"/>
                  <a:gd name="T16" fmla="*/ 52 w 96"/>
                  <a:gd name="T17" fmla="*/ 72 h 96"/>
                  <a:gd name="T18" fmla="*/ 48 w 96"/>
                  <a:gd name="T19" fmla="*/ 76 h 96"/>
                  <a:gd name="T20" fmla="*/ 50 w 96"/>
                  <a:gd name="T21" fmla="*/ 52 h 96"/>
                  <a:gd name="T22" fmla="*/ 50 w 96"/>
                  <a:gd name="T23" fmla="*/ 62 h 96"/>
                  <a:gd name="T24" fmla="*/ 48 w 96"/>
                  <a:gd name="T25" fmla="*/ 64 h 96"/>
                  <a:gd name="T26" fmla="*/ 46 w 96"/>
                  <a:gd name="T27" fmla="*/ 62 h 96"/>
                  <a:gd name="T28" fmla="*/ 46 w 96"/>
                  <a:gd name="T29" fmla="*/ 50 h 96"/>
                  <a:gd name="T30" fmla="*/ 48 w 96"/>
                  <a:gd name="T31" fmla="*/ 48 h 96"/>
                  <a:gd name="T32" fmla="*/ 58 w 96"/>
                  <a:gd name="T33" fmla="*/ 38 h 96"/>
                  <a:gd name="T34" fmla="*/ 48 w 96"/>
                  <a:gd name="T35" fmla="*/ 28 h 96"/>
                  <a:gd name="T36" fmla="*/ 38 w 96"/>
                  <a:gd name="T37" fmla="*/ 38 h 96"/>
                  <a:gd name="T38" fmla="*/ 36 w 96"/>
                  <a:gd name="T39" fmla="*/ 40 h 96"/>
                  <a:gd name="T40" fmla="*/ 34 w 96"/>
                  <a:gd name="T41" fmla="*/ 38 h 96"/>
                  <a:gd name="T42" fmla="*/ 48 w 96"/>
                  <a:gd name="T43" fmla="*/ 24 h 96"/>
                  <a:gd name="T44" fmla="*/ 62 w 96"/>
                  <a:gd name="T45" fmla="*/ 38 h 96"/>
                  <a:gd name="T46" fmla="*/ 50 w 96"/>
                  <a:gd name="T47" fmla="*/ 5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96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74"/>
                      <a:pt x="22" y="96"/>
                      <a:pt x="48" y="96"/>
                    </a:cubicBezTo>
                    <a:cubicBezTo>
                      <a:pt x="74" y="96"/>
                      <a:pt x="96" y="74"/>
                      <a:pt x="96" y="48"/>
                    </a:cubicBezTo>
                    <a:cubicBezTo>
                      <a:pt x="96" y="22"/>
                      <a:pt x="74" y="0"/>
                      <a:pt x="48" y="0"/>
                    </a:cubicBezTo>
                    <a:close/>
                    <a:moveTo>
                      <a:pt x="48" y="76"/>
                    </a:moveTo>
                    <a:cubicBezTo>
                      <a:pt x="46" y="76"/>
                      <a:pt x="44" y="74"/>
                      <a:pt x="44" y="72"/>
                    </a:cubicBezTo>
                    <a:cubicBezTo>
                      <a:pt x="44" y="70"/>
                      <a:pt x="46" y="68"/>
                      <a:pt x="48" y="68"/>
                    </a:cubicBezTo>
                    <a:cubicBezTo>
                      <a:pt x="50" y="68"/>
                      <a:pt x="52" y="70"/>
                      <a:pt x="52" y="72"/>
                    </a:cubicBezTo>
                    <a:cubicBezTo>
                      <a:pt x="52" y="74"/>
                      <a:pt x="50" y="76"/>
                      <a:pt x="48" y="76"/>
                    </a:cubicBezTo>
                    <a:close/>
                    <a:moveTo>
                      <a:pt x="50" y="52"/>
                    </a:move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3"/>
                      <a:pt x="49" y="64"/>
                      <a:pt x="48" y="64"/>
                    </a:cubicBezTo>
                    <a:cubicBezTo>
                      <a:pt x="47" y="64"/>
                      <a:pt x="46" y="63"/>
                      <a:pt x="46" y="62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49"/>
                      <a:pt x="47" y="48"/>
                      <a:pt x="48" y="48"/>
                    </a:cubicBezTo>
                    <a:cubicBezTo>
                      <a:pt x="54" y="48"/>
                      <a:pt x="58" y="44"/>
                      <a:pt x="58" y="38"/>
                    </a:cubicBezTo>
                    <a:cubicBezTo>
                      <a:pt x="58" y="32"/>
                      <a:pt x="54" y="28"/>
                      <a:pt x="48" y="28"/>
                    </a:cubicBezTo>
                    <a:cubicBezTo>
                      <a:pt x="42" y="28"/>
                      <a:pt x="38" y="32"/>
                      <a:pt x="38" y="38"/>
                    </a:cubicBezTo>
                    <a:cubicBezTo>
                      <a:pt x="38" y="39"/>
                      <a:pt x="37" y="40"/>
                      <a:pt x="36" y="40"/>
                    </a:cubicBezTo>
                    <a:cubicBezTo>
                      <a:pt x="35" y="40"/>
                      <a:pt x="34" y="39"/>
                      <a:pt x="34" y="38"/>
                    </a:cubicBezTo>
                    <a:cubicBezTo>
                      <a:pt x="34" y="30"/>
                      <a:pt x="40" y="24"/>
                      <a:pt x="48" y="24"/>
                    </a:cubicBezTo>
                    <a:cubicBezTo>
                      <a:pt x="56" y="24"/>
                      <a:pt x="62" y="30"/>
                      <a:pt x="62" y="38"/>
                    </a:cubicBezTo>
                    <a:cubicBezTo>
                      <a:pt x="62" y="45"/>
                      <a:pt x="57" y="51"/>
                      <a:pt x="50" y="5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2CEA0">
                      <a:alpha val="84000"/>
                    </a:srgbClr>
                  </a:gs>
                  <a:gs pos="100000">
                    <a:srgbClr val="1D1F3A"/>
                  </a:gs>
                </a:gsLst>
                <a:lin ang="4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8841177" y="2946400"/>
              <a:ext cx="546100" cy="546100"/>
              <a:chOff x="6096000" y="2946400"/>
              <a:chExt cx="546100" cy="54610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6096000" y="2946400"/>
                <a:ext cx="546100" cy="5461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auto">
              <a:xfrm>
                <a:off x="6188869" y="3037681"/>
                <a:ext cx="360363" cy="363538"/>
              </a:xfrm>
              <a:custGeom>
                <a:avLst/>
                <a:gdLst>
                  <a:gd name="T0" fmla="*/ 48 w 96"/>
                  <a:gd name="T1" fmla="*/ 0 h 96"/>
                  <a:gd name="T2" fmla="*/ 0 w 96"/>
                  <a:gd name="T3" fmla="*/ 48 h 96"/>
                  <a:gd name="T4" fmla="*/ 48 w 96"/>
                  <a:gd name="T5" fmla="*/ 96 h 96"/>
                  <a:gd name="T6" fmla="*/ 96 w 96"/>
                  <a:gd name="T7" fmla="*/ 48 h 96"/>
                  <a:gd name="T8" fmla="*/ 48 w 96"/>
                  <a:gd name="T9" fmla="*/ 0 h 96"/>
                  <a:gd name="T10" fmla="*/ 48 w 96"/>
                  <a:gd name="T11" fmla="*/ 76 h 96"/>
                  <a:gd name="T12" fmla="*/ 44 w 96"/>
                  <a:gd name="T13" fmla="*/ 72 h 96"/>
                  <a:gd name="T14" fmla="*/ 48 w 96"/>
                  <a:gd name="T15" fmla="*/ 68 h 96"/>
                  <a:gd name="T16" fmla="*/ 52 w 96"/>
                  <a:gd name="T17" fmla="*/ 72 h 96"/>
                  <a:gd name="T18" fmla="*/ 48 w 96"/>
                  <a:gd name="T19" fmla="*/ 76 h 96"/>
                  <a:gd name="T20" fmla="*/ 50 w 96"/>
                  <a:gd name="T21" fmla="*/ 52 h 96"/>
                  <a:gd name="T22" fmla="*/ 50 w 96"/>
                  <a:gd name="T23" fmla="*/ 62 h 96"/>
                  <a:gd name="T24" fmla="*/ 48 w 96"/>
                  <a:gd name="T25" fmla="*/ 64 h 96"/>
                  <a:gd name="T26" fmla="*/ 46 w 96"/>
                  <a:gd name="T27" fmla="*/ 62 h 96"/>
                  <a:gd name="T28" fmla="*/ 46 w 96"/>
                  <a:gd name="T29" fmla="*/ 50 h 96"/>
                  <a:gd name="T30" fmla="*/ 48 w 96"/>
                  <a:gd name="T31" fmla="*/ 48 h 96"/>
                  <a:gd name="T32" fmla="*/ 58 w 96"/>
                  <a:gd name="T33" fmla="*/ 38 h 96"/>
                  <a:gd name="T34" fmla="*/ 48 w 96"/>
                  <a:gd name="T35" fmla="*/ 28 h 96"/>
                  <a:gd name="T36" fmla="*/ 38 w 96"/>
                  <a:gd name="T37" fmla="*/ 38 h 96"/>
                  <a:gd name="T38" fmla="*/ 36 w 96"/>
                  <a:gd name="T39" fmla="*/ 40 h 96"/>
                  <a:gd name="T40" fmla="*/ 34 w 96"/>
                  <a:gd name="T41" fmla="*/ 38 h 96"/>
                  <a:gd name="T42" fmla="*/ 48 w 96"/>
                  <a:gd name="T43" fmla="*/ 24 h 96"/>
                  <a:gd name="T44" fmla="*/ 62 w 96"/>
                  <a:gd name="T45" fmla="*/ 38 h 96"/>
                  <a:gd name="T46" fmla="*/ 50 w 96"/>
                  <a:gd name="T47" fmla="*/ 5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96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74"/>
                      <a:pt x="22" y="96"/>
                      <a:pt x="48" y="96"/>
                    </a:cubicBezTo>
                    <a:cubicBezTo>
                      <a:pt x="74" y="96"/>
                      <a:pt x="96" y="74"/>
                      <a:pt x="96" y="48"/>
                    </a:cubicBezTo>
                    <a:cubicBezTo>
                      <a:pt x="96" y="22"/>
                      <a:pt x="74" y="0"/>
                      <a:pt x="48" y="0"/>
                    </a:cubicBezTo>
                    <a:close/>
                    <a:moveTo>
                      <a:pt x="48" y="76"/>
                    </a:moveTo>
                    <a:cubicBezTo>
                      <a:pt x="46" y="76"/>
                      <a:pt x="44" y="74"/>
                      <a:pt x="44" y="72"/>
                    </a:cubicBezTo>
                    <a:cubicBezTo>
                      <a:pt x="44" y="70"/>
                      <a:pt x="46" y="68"/>
                      <a:pt x="48" y="68"/>
                    </a:cubicBezTo>
                    <a:cubicBezTo>
                      <a:pt x="50" y="68"/>
                      <a:pt x="52" y="70"/>
                      <a:pt x="52" y="72"/>
                    </a:cubicBezTo>
                    <a:cubicBezTo>
                      <a:pt x="52" y="74"/>
                      <a:pt x="50" y="76"/>
                      <a:pt x="48" y="76"/>
                    </a:cubicBezTo>
                    <a:close/>
                    <a:moveTo>
                      <a:pt x="50" y="52"/>
                    </a:move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3"/>
                      <a:pt x="49" y="64"/>
                      <a:pt x="48" y="64"/>
                    </a:cubicBezTo>
                    <a:cubicBezTo>
                      <a:pt x="47" y="64"/>
                      <a:pt x="46" y="63"/>
                      <a:pt x="46" y="62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49"/>
                      <a:pt x="47" y="48"/>
                      <a:pt x="48" y="48"/>
                    </a:cubicBezTo>
                    <a:cubicBezTo>
                      <a:pt x="54" y="48"/>
                      <a:pt x="58" y="44"/>
                      <a:pt x="58" y="38"/>
                    </a:cubicBezTo>
                    <a:cubicBezTo>
                      <a:pt x="58" y="32"/>
                      <a:pt x="54" y="28"/>
                      <a:pt x="48" y="28"/>
                    </a:cubicBezTo>
                    <a:cubicBezTo>
                      <a:pt x="42" y="28"/>
                      <a:pt x="38" y="32"/>
                      <a:pt x="38" y="38"/>
                    </a:cubicBezTo>
                    <a:cubicBezTo>
                      <a:pt x="38" y="39"/>
                      <a:pt x="37" y="40"/>
                      <a:pt x="36" y="40"/>
                    </a:cubicBezTo>
                    <a:cubicBezTo>
                      <a:pt x="35" y="40"/>
                      <a:pt x="34" y="39"/>
                      <a:pt x="34" y="38"/>
                    </a:cubicBezTo>
                    <a:cubicBezTo>
                      <a:pt x="34" y="30"/>
                      <a:pt x="40" y="24"/>
                      <a:pt x="48" y="24"/>
                    </a:cubicBezTo>
                    <a:cubicBezTo>
                      <a:pt x="56" y="24"/>
                      <a:pt x="62" y="30"/>
                      <a:pt x="62" y="38"/>
                    </a:cubicBezTo>
                    <a:cubicBezTo>
                      <a:pt x="62" y="45"/>
                      <a:pt x="57" y="51"/>
                      <a:pt x="50" y="5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2CEA0">
                      <a:alpha val="84000"/>
                    </a:srgbClr>
                  </a:gs>
                  <a:gs pos="100000">
                    <a:srgbClr val="1D1F3A"/>
                  </a:gs>
                </a:gsLst>
                <a:lin ang="4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>
            <a:off x="838200" y="3211116"/>
            <a:ext cx="3766908" cy="19389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r>
              <a:rPr lang="en-US" sz="1400" dirty="0"/>
              <a:t>.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enim</a:t>
            </a:r>
            <a:r>
              <a:rPr lang="en-US" sz="1400" dirty="0"/>
              <a:t> ad minim </a:t>
            </a:r>
            <a:r>
              <a:rPr lang="en-US" sz="1400" dirty="0" err="1"/>
              <a:t>veniam</a:t>
            </a:r>
            <a:r>
              <a:rPr lang="en-US" sz="1400" dirty="0"/>
              <a:t>, </a:t>
            </a:r>
            <a:r>
              <a:rPr lang="en-US" sz="1400" dirty="0" err="1"/>
              <a:t>quis</a:t>
            </a:r>
            <a:r>
              <a:rPr lang="en-US" sz="1400" dirty="0"/>
              <a:t>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r>
              <a:rPr lang="en-US" sz="1400" dirty="0"/>
              <a:t> </a:t>
            </a:r>
            <a:r>
              <a:rPr lang="en-US" sz="1400" dirty="0" err="1"/>
              <a:t>laboris</a:t>
            </a:r>
            <a:r>
              <a:rPr lang="en-US" sz="1400" dirty="0"/>
              <a:t> nisi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aliquip</a:t>
            </a:r>
            <a:r>
              <a:rPr lang="en-US" sz="1400" dirty="0"/>
              <a:t> ex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commodo</a:t>
            </a:r>
            <a:r>
              <a:rPr lang="en-US" sz="1400" dirty="0"/>
              <a:t> </a:t>
            </a:r>
            <a:r>
              <a:rPr lang="en-US" sz="1400" dirty="0" err="1"/>
              <a:t>consequat</a:t>
            </a:r>
            <a:r>
              <a:rPr lang="en-US" sz="1400" dirty="0"/>
              <a:t>. </a:t>
            </a:r>
            <a:r>
              <a:rPr lang="en-US" sz="1400" dirty="0" err="1"/>
              <a:t>Duis</a:t>
            </a:r>
            <a:r>
              <a:rPr lang="en-US" sz="1400" dirty="0"/>
              <a:t>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 in </a:t>
            </a:r>
            <a:r>
              <a:rPr lang="en-US" sz="1400" dirty="0" err="1"/>
              <a:t>reprehenderit</a:t>
            </a:r>
            <a:r>
              <a:rPr lang="en-US" sz="1400" dirty="0"/>
              <a:t> in </a:t>
            </a:r>
            <a:r>
              <a:rPr lang="en-US" sz="1400" dirty="0" err="1"/>
              <a:t>voluptate</a:t>
            </a:r>
            <a:r>
              <a:rPr lang="en-US" sz="1400" dirty="0"/>
              <a:t> </a:t>
            </a:r>
            <a:r>
              <a:rPr lang="en-US" sz="1400" dirty="0" err="1"/>
              <a:t>velit</a:t>
            </a:r>
            <a:r>
              <a:rPr lang="en-US" sz="1400" dirty="0"/>
              <a:t> </a:t>
            </a:r>
            <a:r>
              <a:rPr lang="en-US" sz="1400" dirty="0" err="1"/>
              <a:t>esse</a:t>
            </a:r>
            <a:r>
              <a:rPr lang="en-US" sz="1400" dirty="0"/>
              <a:t> </a:t>
            </a:r>
            <a:r>
              <a:rPr lang="en-US" sz="1400" dirty="0" err="1"/>
              <a:t>cillum</a:t>
            </a:r>
            <a:r>
              <a:rPr lang="en-US" sz="1400" dirty="0"/>
              <a:t> </a:t>
            </a:r>
            <a:r>
              <a:rPr lang="en-US" sz="1400" dirty="0" err="1"/>
              <a:t>dolore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 </a:t>
            </a:r>
            <a:r>
              <a:rPr lang="en-US" sz="1400" dirty="0" err="1"/>
              <a:t>fugiat</a:t>
            </a:r>
            <a:r>
              <a:rPr lang="en-US" sz="1400" dirty="0"/>
              <a:t> </a:t>
            </a:r>
            <a:r>
              <a:rPr lang="en-US" sz="1400" dirty="0" err="1"/>
              <a:t>nulla</a:t>
            </a:r>
            <a:r>
              <a:rPr lang="en-US" sz="1400" dirty="0"/>
              <a:t> </a:t>
            </a:r>
            <a:r>
              <a:rPr lang="en-US" sz="1400" dirty="0" err="1"/>
              <a:t>pariatur</a:t>
            </a:r>
            <a:r>
              <a:rPr lang="en-US" sz="1400" dirty="0"/>
              <a:t>. </a:t>
            </a:r>
            <a:r>
              <a:rPr lang="en-US" sz="1400" dirty="0" err="1"/>
              <a:t>Excepteur</a:t>
            </a:r>
            <a:r>
              <a:rPr lang="en-US" sz="1400" dirty="0"/>
              <a:t> </a:t>
            </a:r>
            <a:r>
              <a:rPr lang="en-US" sz="1400" dirty="0" err="1"/>
              <a:t>sint</a:t>
            </a:r>
            <a:r>
              <a:rPr lang="en-US" sz="1400" dirty="0"/>
              <a:t> </a:t>
            </a:r>
            <a:r>
              <a:rPr lang="en-US" sz="1400" dirty="0" err="1"/>
              <a:t>occaecat</a:t>
            </a:r>
            <a:r>
              <a:rPr lang="en-US" sz="1400" dirty="0"/>
              <a:t> </a:t>
            </a:r>
            <a:r>
              <a:rPr lang="en-US" sz="1400" dirty="0" err="1"/>
              <a:t>cupidatat</a:t>
            </a:r>
            <a:r>
              <a:rPr lang="en-US" sz="1400" dirty="0"/>
              <a:t> non </a:t>
            </a:r>
            <a:r>
              <a:rPr lang="en-US" sz="1400" dirty="0" err="1"/>
              <a:t>proident</a:t>
            </a:r>
            <a:r>
              <a:rPr lang="en-US" sz="1400" dirty="0"/>
              <a:t>, </a:t>
            </a:r>
            <a:r>
              <a:rPr lang="en-US" sz="1400" dirty="0" err="1"/>
              <a:t>sunt</a:t>
            </a:r>
            <a:r>
              <a:rPr lang="en-US" sz="1400" dirty="0"/>
              <a:t> in culpa qui </a:t>
            </a:r>
            <a:r>
              <a:rPr lang="en-US" sz="1400" dirty="0" err="1"/>
              <a:t>officia</a:t>
            </a:r>
            <a:r>
              <a:rPr lang="en-US" sz="1400" dirty="0"/>
              <a:t> </a:t>
            </a:r>
            <a:r>
              <a:rPr lang="en-US" sz="1400" dirty="0" err="1"/>
              <a:t>deserunt</a:t>
            </a:r>
            <a:r>
              <a:rPr lang="en-US" sz="1400" dirty="0"/>
              <a:t> </a:t>
            </a:r>
            <a:r>
              <a:rPr lang="en-US" sz="1400" dirty="0" err="1"/>
              <a:t>mollit</a:t>
            </a:r>
            <a:r>
              <a:rPr lang="en-US" sz="1400" dirty="0"/>
              <a:t> </a:t>
            </a:r>
            <a:r>
              <a:rPr lang="en-US" sz="1400" dirty="0" err="1"/>
              <a:t>anim</a:t>
            </a:r>
            <a:r>
              <a:rPr lang="en-US" sz="1400" dirty="0"/>
              <a:t> id </a:t>
            </a:r>
            <a:r>
              <a:rPr lang="en-US" sz="1400" dirty="0" err="1"/>
              <a:t>est</a:t>
            </a:r>
            <a:r>
              <a:rPr lang="en-US" sz="1400" dirty="0"/>
              <a:t> </a:t>
            </a:r>
            <a:r>
              <a:rPr lang="en-US" sz="1400" dirty="0" err="1"/>
              <a:t>laborum</a:t>
            </a:r>
            <a:r>
              <a:rPr lang="en-US" sz="1400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36355" y="4489895"/>
            <a:ext cx="2415857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r>
              <a:rPr lang="en-US" sz="1400" dirty="0" err="1"/>
              <a:t>sed</a:t>
            </a:r>
            <a:r>
              <a:rPr lang="en-US" sz="1400" dirty="0"/>
              <a:t>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</a:t>
            </a:r>
            <a:r>
              <a:rPr lang="en-US" sz="1400" dirty="0" err="1"/>
              <a:t>dolore</a:t>
            </a:r>
            <a:r>
              <a:rPr lang="en-US" sz="1400" dirty="0"/>
              <a:t> magna </a:t>
            </a:r>
            <a:r>
              <a:rPr lang="en-US" sz="1400" dirty="0" err="1"/>
              <a:t>aliqua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097509" y="3803230"/>
            <a:ext cx="222543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37864" y="3803230"/>
            <a:ext cx="222543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855986" y="2990610"/>
            <a:ext cx="1017588" cy="45719"/>
          </a:xfrm>
          <a:custGeom>
            <a:avLst/>
            <a:gdLst>
              <a:gd name="T0" fmla="*/ 0 w 2047"/>
              <a:gd name="T1" fmla="*/ 0 h 48"/>
              <a:gd name="T2" fmla="*/ 58 w 2047"/>
              <a:gd name="T3" fmla="*/ 8 h 48"/>
              <a:gd name="T4" fmla="*/ 114 w 2047"/>
              <a:gd name="T5" fmla="*/ 24 h 48"/>
              <a:gd name="T6" fmla="*/ 171 w 2047"/>
              <a:gd name="T7" fmla="*/ 42 h 48"/>
              <a:gd name="T8" fmla="*/ 225 w 2047"/>
              <a:gd name="T9" fmla="*/ 48 h 48"/>
              <a:gd name="T10" fmla="*/ 255 w 2047"/>
              <a:gd name="T11" fmla="*/ 46 h 48"/>
              <a:gd name="T12" fmla="*/ 313 w 2047"/>
              <a:gd name="T13" fmla="*/ 34 h 48"/>
              <a:gd name="T14" fmla="*/ 371 w 2047"/>
              <a:gd name="T15" fmla="*/ 16 h 48"/>
              <a:gd name="T16" fmla="*/ 427 w 2047"/>
              <a:gd name="T17" fmla="*/ 2 h 48"/>
              <a:gd name="T18" fmla="*/ 453 w 2047"/>
              <a:gd name="T19" fmla="*/ 0 h 48"/>
              <a:gd name="T20" fmla="*/ 513 w 2047"/>
              <a:gd name="T21" fmla="*/ 8 h 48"/>
              <a:gd name="T22" fmla="*/ 569 w 2047"/>
              <a:gd name="T23" fmla="*/ 24 h 48"/>
              <a:gd name="T24" fmla="*/ 627 w 2047"/>
              <a:gd name="T25" fmla="*/ 42 h 48"/>
              <a:gd name="T26" fmla="*/ 681 w 2047"/>
              <a:gd name="T27" fmla="*/ 48 h 48"/>
              <a:gd name="T28" fmla="*/ 711 w 2047"/>
              <a:gd name="T29" fmla="*/ 46 h 48"/>
              <a:gd name="T30" fmla="*/ 769 w 2047"/>
              <a:gd name="T31" fmla="*/ 34 h 48"/>
              <a:gd name="T32" fmla="*/ 827 w 2047"/>
              <a:gd name="T33" fmla="*/ 16 h 48"/>
              <a:gd name="T34" fmla="*/ 881 w 2047"/>
              <a:gd name="T35" fmla="*/ 2 h 48"/>
              <a:gd name="T36" fmla="*/ 909 w 2047"/>
              <a:gd name="T37" fmla="*/ 0 h 48"/>
              <a:gd name="T38" fmla="*/ 969 w 2047"/>
              <a:gd name="T39" fmla="*/ 8 h 48"/>
              <a:gd name="T40" fmla="*/ 1027 w 2047"/>
              <a:gd name="T41" fmla="*/ 24 h 48"/>
              <a:gd name="T42" fmla="*/ 1083 w 2047"/>
              <a:gd name="T43" fmla="*/ 42 h 48"/>
              <a:gd name="T44" fmla="*/ 1137 w 2047"/>
              <a:gd name="T45" fmla="*/ 48 h 48"/>
              <a:gd name="T46" fmla="*/ 1167 w 2047"/>
              <a:gd name="T47" fmla="*/ 46 h 48"/>
              <a:gd name="T48" fmla="*/ 1227 w 2047"/>
              <a:gd name="T49" fmla="*/ 34 h 48"/>
              <a:gd name="T50" fmla="*/ 1283 w 2047"/>
              <a:gd name="T51" fmla="*/ 16 h 48"/>
              <a:gd name="T52" fmla="*/ 1339 w 2047"/>
              <a:gd name="T53" fmla="*/ 2 h 48"/>
              <a:gd name="T54" fmla="*/ 1365 w 2047"/>
              <a:gd name="T55" fmla="*/ 0 h 48"/>
              <a:gd name="T56" fmla="*/ 1427 w 2047"/>
              <a:gd name="T57" fmla="*/ 8 h 48"/>
              <a:gd name="T58" fmla="*/ 1485 w 2047"/>
              <a:gd name="T59" fmla="*/ 24 h 48"/>
              <a:gd name="T60" fmla="*/ 1541 w 2047"/>
              <a:gd name="T61" fmla="*/ 42 h 48"/>
              <a:gd name="T62" fmla="*/ 1593 w 2047"/>
              <a:gd name="T63" fmla="*/ 48 h 48"/>
              <a:gd name="T64" fmla="*/ 1625 w 2047"/>
              <a:gd name="T65" fmla="*/ 46 h 48"/>
              <a:gd name="T66" fmla="*/ 1687 w 2047"/>
              <a:gd name="T67" fmla="*/ 34 h 48"/>
              <a:gd name="T68" fmla="*/ 1771 w 2047"/>
              <a:gd name="T69" fmla="*/ 8 h 48"/>
              <a:gd name="T70" fmla="*/ 1821 w 2047"/>
              <a:gd name="T71" fmla="*/ 0 h 48"/>
              <a:gd name="T72" fmla="*/ 1847 w 2047"/>
              <a:gd name="T73" fmla="*/ 2 h 48"/>
              <a:gd name="T74" fmla="*/ 1889 w 2047"/>
              <a:gd name="T75" fmla="*/ 4 h 48"/>
              <a:gd name="T76" fmla="*/ 1931 w 2047"/>
              <a:gd name="T77" fmla="*/ 16 h 48"/>
              <a:gd name="T78" fmla="*/ 1967 w 2047"/>
              <a:gd name="T79" fmla="*/ 34 h 48"/>
              <a:gd name="T80" fmla="*/ 1999 w 2047"/>
              <a:gd name="T81" fmla="*/ 44 h 48"/>
              <a:gd name="T82" fmla="*/ 2029 w 2047"/>
              <a:gd name="T83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47" h="48">
                <a:moveTo>
                  <a:pt x="0" y="0"/>
                </a:moveTo>
                <a:lnTo>
                  <a:pt x="0" y="0"/>
                </a:lnTo>
                <a:lnTo>
                  <a:pt x="28" y="2"/>
                </a:lnTo>
                <a:lnTo>
                  <a:pt x="58" y="8"/>
                </a:lnTo>
                <a:lnTo>
                  <a:pt x="86" y="16"/>
                </a:lnTo>
                <a:lnTo>
                  <a:pt x="114" y="24"/>
                </a:lnTo>
                <a:lnTo>
                  <a:pt x="144" y="34"/>
                </a:lnTo>
                <a:lnTo>
                  <a:pt x="171" y="42"/>
                </a:lnTo>
                <a:lnTo>
                  <a:pt x="199" y="46"/>
                </a:lnTo>
                <a:lnTo>
                  <a:pt x="225" y="48"/>
                </a:lnTo>
                <a:lnTo>
                  <a:pt x="225" y="48"/>
                </a:lnTo>
                <a:lnTo>
                  <a:pt x="255" y="46"/>
                </a:lnTo>
                <a:lnTo>
                  <a:pt x="285" y="42"/>
                </a:lnTo>
                <a:lnTo>
                  <a:pt x="313" y="34"/>
                </a:lnTo>
                <a:lnTo>
                  <a:pt x="341" y="24"/>
                </a:lnTo>
                <a:lnTo>
                  <a:pt x="371" y="16"/>
                </a:lnTo>
                <a:lnTo>
                  <a:pt x="399" y="8"/>
                </a:lnTo>
                <a:lnTo>
                  <a:pt x="427" y="2"/>
                </a:lnTo>
                <a:lnTo>
                  <a:pt x="453" y="0"/>
                </a:lnTo>
                <a:lnTo>
                  <a:pt x="453" y="0"/>
                </a:lnTo>
                <a:lnTo>
                  <a:pt x="483" y="2"/>
                </a:lnTo>
                <a:lnTo>
                  <a:pt x="513" y="8"/>
                </a:lnTo>
                <a:lnTo>
                  <a:pt x="541" y="16"/>
                </a:lnTo>
                <a:lnTo>
                  <a:pt x="569" y="24"/>
                </a:lnTo>
                <a:lnTo>
                  <a:pt x="599" y="34"/>
                </a:lnTo>
                <a:lnTo>
                  <a:pt x="627" y="42"/>
                </a:lnTo>
                <a:lnTo>
                  <a:pt x="653" y="46"/>
                </a:lnTo>
                <a:lnTo>
                  <a:pt x="681" y="48"/>
                </a:lnTo>
                <a:lnTo>
                  <a:pt x="681" y="48"/>
                </a:lnTo>
                <a:lnTo>
                  <a:pt x="711" y="46"/>
                </a:lnTo>
                <a:lnTo>
                  <a:pt x="741" y="42"/>
                </a:lnTo>
                <a:lnTo>
                  <a:pt x="769" y="34"/>
                </a:lnTo>
                <a:lnTo>
                  <a:pt x="799" y="24"/>
                </a:lnTo>
                <a:lnTo>
                  <a:pt x="827" y="16"/>
                </a:lnTo>
                <a:lnTo>
                  <a:pt x="855" y="8"/>
                </a:lnTo>
                <a:lnTo>
                  <a:pt x="881" y="2"/>
                </a:lnTo>
                <a:lnTo>
                  <a:pt x="909" y="0"/>
                </a:lnTo>
                <a:lnTo>
                  <a:pt x="909" y="0"/>
                </a:lnTo>
                <a:lnTo>
                  <a:pt x="939" y="2"/>
                </a:lnTo>
                <a:lnTo>
                  <a:pt x="969" y="8"/>
                </a:lnTo>
                <a:lnTo>
                  <a:pt x="997" y="16"/>
                </a:lnTo>
                <a:lnTo>
                  <a:pt x="1027" y="24"/>
                </a:lnTo>
                <a:lnTo>
                  <a:pt x="1055" y="34"/>
                </a:lnTo>
                <a:lnTo>
                  <a:pt x="1083" y="42"/>
                </a:lnTo>
                <a:lnTo>
                  <a:pt x="1109" y="46"/>
                </a:lnTo>
                <a:lnTo>
                  <a:pt x="1137" y="48"/>
                </a:lnTo>
                <a:lnTo>
                  <a:pt x="1137" y="48"/>
                </a:lnTo>
                <a:lnTo>
                  <a:pt x="1167" y="46"/>
                </a:lnTo>
                <a:lnTo>
                  <a:pt x="1197" y="42"/>
                </a:lnTo>
                <a:lnTo>
                  <a:pt x="1227" y="34"/>
                </a:lnTo>
                <a:lnTo>
                  <a:pt x="1255" y="24"/>
                </a:lnTo>
                <a:lnTo>
                  <a:pt x="1283" y="16"/>
                </a:lnTo>
                <a:lnTo>
                  <a:pt x="1311" y="8"/>
                </a:lnTo>
                <a:lnTo>
                  <a:pt x="1339" y="2"/>
                </a:lnTo>
                <a:lnTo>
                  <a:pt x="1365" y="0"/>
                </a:lnTo>
                <a:lnTo>
                  <a:pt x="1365" y="0"/>
                </a:lnTo>
                <a:lnTo>
                  <a:pt x="1395" y="2"/>
                </a:lnTo>
                <a:lnTo>
                  <a:pt x="1427" y="8"/>
                </a:lnTo>
                <a:lnTo>
                  <a:pt x="1455" y="16"/>
                </a:lnTo>
                <a:lnTo>
                  <a:pt x="1485" y="24"/>
                </a:lnTo>
                <a:lnTo>
                  <a:pt x="1513" y="34"/>
                </a:lnTo>
                <a:lnTo>
                  <a:pt x="1541" y="42"/>
                </a:lnTo>
                <a:lnTo>
                  <a:pt x="1567" y="46"/>
                </a:lnTo>
                <a:lnTo>
                  <a:pt x="1593" y="48"/>
                </a:lnTo>
                <a:lnTo>
                  <a:pt x="1593" y="48"/>
                </a:lnTo>
                <a:lnTo>
                  <a:pt x="1625" y="46"/>
                </a:lnTo>
                <a:lnTo>
                  <a:pt x="1657" y="42"/>
                </a:lnTo>
                <a:lnTo>
                  <a:pt x="1687" y="34"/>
                </a:lnTo>
                <a:lnTo>
                  <a:pt x="1717" y="24"/>
                </a:lnTo>
                <a:lnTo>
                  <a:pt x="1771" y="8"/>
                </a:lnTo>
                <a:lnTo>
                  <a:pt x="1797" y="2"/>
                </a:lnTo>
                <a:lnTo>
                  <a:pt x="1821" y="0"/>
                </a:lnTo>
                <a:lnTo>
                  <a:pt x="1821" y="0"/>
                </a:lnTo>
                <a:lnTo>
                  <a:pt x="1847" y="2"/>
                </a:lnTo>
                <a:lnTo>
                  <a:pt x="1871" y="2"/>
                </a:lnTo>
                <a:lnTo>
                  <a:pt x="1889" y="4"/>
                </a:lnTo>
                <a:lnTo>
                  <a:pt x="1905" y="8"/>
                </a:lnTo>
                <a:lnTo>
                  <a:pt x="1931" y="16"/>
                </a:lnTo>
                <a:lnTo>
                  <a:pt x="1949" y="24"/>
                </a:lnTo>
                <a:lnTo>
                  <a:pt x="1967" y="34"/>
                </a:lnTo>
                <a:lnTo>
                  <a:pt x="1987" y="42"/>
                </a:lnTo>
                <a:lnTo>
                  <a:pt x="1999" y="44"/>
                </a:lnTo>
                <a:lnTo>
                  <a:pt x="2011" y="46"/>
                </a:lnTo>
                <a:lnTo>
                  <a:pt x="2029" y="48"/>
                </a:lnTo>
                <a:lnTo>
                  <a:pt x="2047" y="48"/>
                </a:lnTo>
              </a:path>
            </a:pathLst>
          </a:custGeom>
          <a:noFill/>
          <a:ln w="38100">
            <a:solidFill>
              <a:srgbClr val="02CEA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E7DE-30F0-4397-9796-DF6D2B68449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24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rc 18"/>
          <p:cNvSpPr/>
          <p:nvPr/>
        </p:nvSpPr>
        <p:spPr>
          <a:xfrm flipH="1" flipV="1">
            <a:off x="3081491" y="-578949"/>
            <a:ext cx="7950620" cy="7950620"/>
          </a:xfrm>
          <a:prstGeom prst="arc">
            <a:avLst>
              <a:gd name="adj1" fmla="val 4088492"/>
              <a:gd name="adj2" fmla="val 9825366"/>
            </a:avLst>
          </a:prstGeom>
          <a:noFill/>
          <a:ln w="12700">
            <a:solidFill>
              <a:srgbClr val="1D1F3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959" r="26713" b="29003"/>
          <a:stretch/>
        </p:blipFill>
        <p:spPr>
          <a:xfrm>
            <a:off x="3288564" y="-545775"/>
            <a:ext cx="6962450" cy="6962450"/>
          </a:xfrm>
          <a:custGeom>
            <a:avLst/>
            <a:gdLst>
              <a:gd name="connsiteX0" fmla="*/ 3302262 w 6604524"/>
              <a:gd name="connsiteY0" fmla="*/ 0 h 6604524"/>
              <a:gd name="connsiteX1" fmla="*/ 6604524 w 6604524"/>
              <a:gd name="connsiteY1" fmla="*/ 3302262 h 6604524"/>
              <a:gd name="connsiteX2" fmla="*/ 3302262 w 6604524"/>
              <a:gd name="connsiteY2" fmla="*/ 6604524 h 6604524"/>
              <a:gd name="connsiteX3" fmla="*/ 0 w 6604524"/>
              <a:gd name="connsiteY3" fmla="*/ 3302262 h 6604524"/>
              <a:gd name="connsiteX4" fmla="*/ 3302262 w 6604524"/>
              <a:gd name="connsiteY4" fmla="*/ 0 h 660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24" h="6604524">
                <a:moveTo>
                  <a:pt x="3302262" y="0"/>
                </a:moveTo>
                <a:cubicBezTo>
                  <a:pt x="5126051" y="0"/>
                  <a:pt x="6604524" y="1478473"/>
                  <a:pt x="6604524" y="3302262"/>
                </a:cubicBezTo>
                <a:cubicBezTo>
                  <a:pt x="6604524" y="5126051"/>
                  <a:pt x="5126051" y="6604524"/>
                  <a:pt x="3302262" y="6604524"/>
                </a:cubicBezTo>
                <a:cubicBezTo>
                  <a:pt x="1478473" y="6604524"/>
                  <a:pt x="0" y="5126051"/>
                  <a:pt x="0" y="3302262"/>
                </a:cubicBezTo>
                <a:cubicBezTo>
                  <a:pt x="0" y="1478473"/>
                  <a:pt x="1478473" y="0"/>
                  <a:pt x="3302262" y="0"/>
                </a:cubicBezTo>
                <a:close/>
              </a:path>
            </a:pathLst>
          </a:custGeom>
        </p:spPr>
      </p:pic>
      <p:sp>
        <p:nvSpPr>
          <p:cNvPr id="8" name="Arc 7"/>
          <p:cNvSpPr/>
          <p:nvPr/>
        </p:nvSpPr>
        <p:spPr>
          <a:xfrm>
            <a:off x="1800541" y="-1533945"/>
            <a:ext cx="7950620" cy="7950620"/>
          </a:xfrm>
          <a:prstGeom prst="arc">
            <a:avLst>
              <a:gd name="adj1" fmla="val 4088492"/>
              <a:gd name="adj2" fmla="val 9825366"/>
            </a:avLst>
          </a:prstGeom>
          <a:noFill/>
          <a:ln w="12700">
            <a:solidFill>
              <a:srgbClr val="1D1F3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40839" y="-545775"/>
            <a:ext cx="6962450" cy="6962450"/>
          </a:xfrm>
          <a:prstGeom prst="ellipse">
            <a:avLst/>
          </a:prstGeom>
          <a:gradFill>
            <a:gsLst>
              <a:gs pos="0">
                <a:srgbClr val="0CC59B">
                  <a:alpha val="82000"/>
                </a:srgbClr>
              </a:gs>
              <a:gs pos="92000">
                <a:srgbClr val="1D1F3A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8231930" y="2933864"/>
            <a:ext cx="2159529" cy="1907292"/>
            <a:chOff x="8231930" y="2933864"/>
            <a:chExt cx="2159529" cy="1907292"/>
          </a:xfrm>
        </p:grpSpPr>
        <p:grpSp>
          <p:nvGrpSpPr>
            <p:cNvPr id="12" name="Group 11"/>
            <p:cNvGrpSpPr/>
            <p:nvPr/>
          </p:nvGrpSpPr>
          <p:grpSpPr>
            <a:xfrm>
              <a:off x="8863220" y="2933864"/>
              <a:ext cx="1528239" cy="1907292"/>
              <a:chOff x="5996378" y="112820"/>
              <a:chExt cx="549202" cy="685422"/>
            </a:xfrm>
          </p:grpSpPr>
          <p:sp>
            <p:nvSpPr>
              <p:cNvPr id="14" name="Pie 13"/>
              <p:cNvSpPr/>
              <p:nvPr/>
            </p:nvSpPr>
            <p:spPr>
              <a:xfrm>
                <a:off x="5996378" y="399741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gradFill>
                <a:gsLst>
                  <a:gs pos="0">
                    <a:srgbClr val="02CEA0">
                      <a:alpha val="84000"/>
                    </a:srgbClr>
                  </a:gs>
                  <a:gs pos="100000">
                    <a:srgbClr val="1D1F3A"/>
                  </a:gs>
                </a:gsLst>
                <a:lin ang="4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Pie 14"/>
              <p:cNvSpPr/>
              <p:nvPr/>
            </p:nvSpPr>
            <p:spPr>
              <a:xfrm flipV="1">
                <a:off x="6147078" y="112820"/>
                <a:ext cx="398502" cy="398501"/>
              </a:xfrm>
              <a:prstGeom prst="pie">
                <a:avLst>
                  <a:gd name="adj1" fmla="val 10792961"/>
                  <a:gd name="adj2" fmla="val 20780"/>
                </a:avLst>
              </a:prstGeom>
              <a:solidFill>
                <a:srgbClr val="1D1F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8231930" y="4035209"/>
              <a:ext cx="1185736" cy="53274"/>
            </a:xfrm>
            <a:custGeom>
              <a:avLst/>
              <a:gdLst>
                <a:gd name="T0" fmla="*/ 0 w 2047"/>
                <a:gd name="T1" fmla="*/ 0 h 48"/>
                <a:gd name="T2" fmla="*/ 58 w 2047"/>
                <a:gd name="T3" fmla="*/ 8 h 48"/>
                <a:gd name="T4" fmla="*/ 114 w 2047"/>
                <a:gd name="T5" fmla="*/ 24 h 48"/>
                <a:gd name="T6" fmla="*/ 171 w 2047"/>
                <a:gd name="T7" fmla="*/ 42 h 48"/>
                <a:gd name="T8" fmla="*/ 225 w 2047"/>
                <a:gd name="T9" fmla="*/ 48 h 48"/>
                <a:gd name="T10" fmla="*/ 255 w 2047"/>
                <a:gd name="T11" fmla="*/ 46 h 48"/>
                <a:gd name="T12" fmla="*/ 313 w 2047"/>
                <a:gd name="T13" fmla="*/ 34 h 48"/>
                <a:gd name="T14" fmla="*/ 371 w 2047"/>
                <a:gd name="T15" fmla="*/ 16 h 48"/>
                <a:gd name="T16" fmla="*/ 427 w 2047"/>
                <a:gd name="T17" fmla="*/ 2 h 48"/>
                <a:gd name="T18" fmla="*/ 453 w 2047"/>
                <a:gd name="T19" fmla="*/ 0 h 48"/>
                <a:gd name="T20" fmla="*/ 513 w 2047"/>
                <a:gd name="T21" fmla="*/ 8 h 48"/>
                <a:gd name="T22" fmla="*/ 569 w 2047"/>
                <a:gd name="T23" fmla="*/ 24 h 48"/>
                <a:gd name="T24" fmla="*/ 627 w 2047"/>
                <a:gd name="T25" fmla="*/ 42 h 48"/>
                <a:gd name="T26" fmla="*/ 681 w 2047"/>
                <a:gd name="T27" fmla="*/ 48 h 48"/>
                <a:gd name="T28" fmla="*/ 711 w 2047"/>
                <a:gd name="T29" fmla="*/ 46 h 48"/>
                <a:gd name="T30" fmla="*/ 769 w 2047"/>
                <a:gd name="T31" fmla="*/ 34 h 48"/>
                <a:gd name="T32" fmla="*/ 827 w 2047"/>
                <a:gd name="T33" fmla="*/ 16 h 48"/>
                <a:gd name="T34" fmla="*/ 881 w 2047"/>
                <a:gd name="T35" fmla="*/ 2 h 48"/>
                <a:gd name="T36" fmla="*/ 909 w 2047"/>
                <a:gd name="T37" fmla="*/ 0 h 48"/>
                <a:gd name="T38" fmla="*/ 969 w 2047"/>
                <a:gd name="T39" fmla="*/ 8 h 48"/>
                <a:gd name="T40" fmla="*/ 1027 w 2047"/>
                <a:gd name="T41" fmla="*/ 24 h 48"/>
                <a:gd name="T42" fmla="*/ 1083 w 2047"/>
                <a:gd name="T43" fmla="*/ 42 h 48"/>
                <a:gd name="T44" fmla="*/ 1137 w 2047"/>
                <a:gd name="T45" fmla="*/ 48 h 48"/>
                <a:gd name="T46" fmla="*/ 1167 w 2047"/>
                <a:gd name="T47" fmla="*/ 46 h 48"/>
                <a:gd name="T48" fmla="*/ 1227 w 2047"/>
                <a:gd name="T49" fmla="*/ 34 h 48"/>
                <a:gd name="T50" fmla="*/ 1283 w 2047"/>
                <a:gd name="T51" fmla="*/ 16 h 48"/>
                <a:gd name="T52" fmla="*/ 1339 w 2047"/>
                <a:gd name="T53" fmla="*/ 2 h 48"/>
                <a:gd name="T54" fmla="*/ 1365 w 2047"/>
                <a:gd name="T55" fmla="*/ 0 h 48"/>
                <a:gd name="T56" fmla="*/ 1427 w 2047"/>
                <a:gd name="T57" fmla="*/ 8 h 48"/>
                <a:gd name="T58" fmla="*/ 1485 w 2047"/>
                <a:gd name="T59" fmla="*/ 24 h 48"/>
                <a:gd name="T60" fmla="*/ 1541 w 2047"/>
                <a:gd name="T61" fmla="*/ 42 h 48"/>
                <a:gd name="T62" fmla="*/ 1593 w 2047"/>
                <a:gd name="T63" fmla="*/ 48 h 48"/>
                <a:gd name="T64" fmla="*/ 1625 w 2047"/>
                <a:gd name="T65" fmla="*/ 46 h 48"/>
                <a:gd name="T66" fmla="*/ 1687 w 2047"/>
                <a:gd name="T67" fmla="*/ 34 h 48"/>
                <a:gd name="T68" fmla="*/ 1771 w 2047"/>
                <a:gd name="T69" fmla="*/ 8 h 48"/>
                <a:gd name="T70" fmla="*/ 1821 w 2047"/>
                <a:gd name="T71" fmla="*/ 0 h 48"/>
                <a:gd name="T72" fmla="*/ 1847 w 2047"/>
                <a:gd name="T73" fmla="*/ 2 h 48"/>
                <a:gd name="T74" fmla="*/ 1889 w 2047"/>
                <a:gd name="T75" fmla="*/ 4 h 48"/>
                <a:gd name="T76" fmla="*/ 1931 w 2047"/>
                <a:gd name="T77" fmla="*/ 16 h 48"/>
                <a:gd name="T78" fmla="*/ 1967 w 2047"/>
                <a:gd name="T79" fmla="*/ 34 h 48"/>
                <a:gd name="T80" fmla="*/ 1999 w 2047"/>
                <a:gd name="T81" fmla="*/ 44 h 48"/>
                <a:gd name="T82" fmla="*/ 2029 w 2047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7" h="48">
                  <a:moveTo>
                    <a:pt x="0" y="0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58" y="8"/>
                  </a:lnTo>
                  <a:lnTo>
                    <a:pt x="86" y="16"/>
                  </a:lnTo>
                  <a:lnTo>
                    <a:pt x="114" y="24"/>
                  </a:lnTo>
                  <a:lnTo>
                    <a:pt x="144" y="34"/>
                  </a:lnTo>
                  <a:lnTo>
                    <a:pt x="171" y="42"/>
                  </a:lnTo>
                  <a:lnTo>
                    <a:pt x="199" y="46"/>
                  </a:lnTo>
                  <a:lnTo>
                    <a:pt x="225" y="48"/>
                  </a:lnTo>
                  <a:lnTo>
                    <a:pt x="225" y="48"/>
                  </a:lnTo>
                  <a:lnTo>
                    <a:pt x="255" y="46"/>
                  </a:lnTo>
                  <a:lnTo>
                    <a:pt x="285" y="42"/>
                  </a:lnTo>
                  <a:lnTo>
                    <a:pt x="313" y="34"/>
                  </a:lnTo>
                  <a:lnTo>
                    <a:pt x="341" y="24"/>
                  </a:lnTo>
                  <a:lnTo>
                    <a:pt x="371" y="16"/>
                  </a:lnTo>
                  <a:lnTo>
                    <a:pt x="399" y="8"/>
                  </a:lnTo>
                  <a:lnTo>
                    <a:pt x="427" y="2"/>
                  </a:lnTo>
                  <a:lnTo>
                    <a:pt x="453" y="0"/>
                  </a:lnTo>
                  <a:lnTo>
                    <a:pt x="453" y="0"/>
                  </a:lnTo>
                  <a:lnTo>
                    <a:pt x="483" y="2"/>
                  </a:lnTo>
                  <a:lnTo>
                    <a:pt x="513" y="8"/>
                  </a:lnTo>
                  <a:lnTo>
                    <a:pt x="541" y="16"/>
                  </a:lnTo>
                  <a:lnTo>
                    <a:pt x="569" y="24"/>
                  </a:lnTo>
                  <a:lnTo>
                    <a:pt x="599" y="34"/>
                  </a:lnTo>
                  <a:lnTo>
                    <a:pt x="627" y="42"/>
                  </a:lnTo>
                  <a:lnTo>
                    <a:pt x="653" y="46"/>
                  </a:lnTo>
                  <a:lnTo>
                    <a:pt x="681" y="48"/>
                  </a:lnTo>
                  <a:lnTo>
                    <a:pt x="681" y="48"/>
                  </a:lnTo>
                  <a:lnTo>
                    <a:pt x="711" y="46"/>
                  </a:lnTo>
                  <a:lnTo>
                    <a:pt x="741" y="42"/>
                  </a:lnTo>
                  <a:lnTo>
                    <a:pt x="769" y="34"/>
                  </a:lnTo>
                  <a:lnTo>
                    <a:pt x="799" y="24"/>
                  </a:lnTo>
                  <a:lnTo>
                    <a:pt x="827" y="16"/>
                  </a:lnTo>
                  <a:lnTo>
                    <a:pt x="855" y="8"/>
                  </a:lnTo>
                  <a:lnTo>
                    <a:pt x="881" y="2"/>
                  </a:lnTo>
                  <a:lnTo>
                    <a:pt x="909" y="0"/>
                  </a:lnTo>
                  <a:lnTo>
                    <a:pt x="909" y="0"/>
                  </a:lnTo>
                  <a:lnTo>
                    <a:pt x="939" y="2"/>
                  </a:lnTo>
                  <a:lnTo>
                    <a:pt x="969" y="8"/>
                  </a:lnTo>
                  <a:lnTo>
                    <a:pt x="997" y="16"/>
                  </a:lnTo>
                  <a:lnTo>
                    <a:pt x="1027" y="24"/>
                  </a:lnTo>
                  <a:lnTo>
                    <a:pt x="1055" y="34"/>
                  </a:lnTo>
                  <a:lnTo>
                    <a:pt x="1083" y="42"/>
                  </a:lnTo>
                  <a:lnTo>
                    <a:pt x="1109" y="46"/>
                  </a:lnTo>
                  <a:lnTo>
                    <a:pt x="1137" y="48"/>
                  </a:lnTo>
                  <a:lnTo>
                    <a:pt x="1137" y="48"/>
                  </a:lnTo>
                  <a:lnTo>
                    <a:pt x="1167" y="46"/>
                  </a:lnTo>
                  <a:lnTo>
                    <a:pt x="1197" y="42"/>
                  </a:lnTo>
                  <a:lnTo>
                    <a:pt x="1227" y="34"/>
                  </a:lnTo>
                  <a:lnTo>
                    <a:pt x="1255" y="24"/>
                  </a:lnTo>
                  <a:lnTo>
                    <a:pt x="1283" y="16"/>
                  </a:lnTo>
                  <a:lnTo>
                    <a:pt x="1311" y="8"/>
                  </a:lnTo>
                  <a:lnTo>
                    <a:pt x="1339" y="2"/>
                  </a:lnTo>
                  <a:lnTo>
                    <a:pt x="1365" y="0"/>
                  </a:lnTo>
                  <a:lnTo>
                    <a:pt x="1365" y="0"/>
                  </a:lnTo>
                  <a:lnTo>
                    <a:pt x="1395" y="2"/>
                  </a:lnTo>
                  <a:lnTo>
                    <a:pt x="1427" y="8"/>
                  </a:lnTo>
                  <a:lnTo>
                    <a:pt x="1455" y="16"/>
                  </a:lnTo>
                  <a:lnTo>
                    <a:pt x="1485" y="24"/>
                  </a:lnTo>
                  <a:lnTo>
                    <a:pt x="1513" y="34"/>
                  </a:lnTo>
                  <a:lnTo>
                    <a:pt x="1541" y="42"/>
                  </a:lnTo>
                  <a:lnTo>
                    <a:pt x="1567" y="46"/>
                  </a:lnTo>
                  <a:lnTo>
                    <a:pt x="1593" y="48"/>
                  </a:lnTo>
                  <a:lnTo>
                    <a:pt x="1593" y="48"/>
                  </a:lnTo>
                  <a:lnTo>
                    <a:pt x="1625" y="46"/>
                  </a:lnTo>
                  <a:lnTo>
                    <a:pt x="1657" y="42"/>
                  </a:lnTo>
                  <a:lnTo>
                    <a:pt x="1687" y="34"/>
                  </a:lnTo>
                  <a:lnTo>
                    <a:pt x="1717" y="24"/>
                  </a:lnTo>
                  <a:lnTo>
                    <a:pt x="1771" y="8"/>
                  </a:lnTo>
                  <a:lnTo>
                    <a:pt x="1797" y="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847" y="2"/>
                  </a:lnTo>
                  <a:lnTo>
                    <a:pt x="1871" y="2"/>
                  </a:lnTo>
                  <a:lnTo>
                    <a:pt x="1889" y="4"/>
                  </a:lnTo>
                  <a:lnTo>
                    <a:pt x="1905" y="8"/>
                  </a:lnTo>
                  <a:lnTo>
                    <a:pt x="1931" y="16"/>
                  </a:lnTo>
                  <a:lnTo>
                    <a:pt x="1949" y="24"/>
                  </a:lnTo>
                  <a:lnTo>
                    <a:pt x="1967" y="34"/>
                  </a:lnTo>
                  <a:lnTo>
                    <a:pt x="1987" y="42"/>
                  </a:lnTo>
                  <a:lnTo>
                    <a:pt x="1999" y="44"/>
                  </a:lnTo>
                  <a:lnTo>
                    <a:pt x="2011" y="46"/>
                  </a:lnTo>
                  <a:lnTo>
                    <a:pt x="2029" y="48"/>
                  </a:lnTo>
                  <a:lnTo>
                    <a:pt x="2047" y="48"/>
                  </a:lnTo>
                </a:path>
              </a:pathLst>
            </a:custGeom>
            <a:noFill/>
            <a:ln w="25400" cap="rnd">
              <a:solidFill>
                <a:srgbClr val="1D1F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 6"/>
          <p:cNvSpPr>
            <a:spLocks/>
          </p:cNvSpPr>
          <p:nvPr/>
        </p:nvSpPr>
        <p:spPr bwMode="auto">
          <a:xfrm>
            <a:off x="0" y="4561671"/>
            <a:ext cx="1185736" cy="53274"/>
          </a:xfrm>
          <a:custGeom>
            <a:avLst/>
            <a:gdLst>
              <a:gd name="T0" fmla="*/ 0 w 2047"/>
              <a:gd name="T1" fmla="*/ 0 h 48"/>
              <a:gd name="T2" fmla="*/ 58 w 2047"/>
              <a:gd name="T3" fmla="*/ 8 h 48"/>
              <a:gd name="T4" fmla="*/ 114 w 2047"/>
              <a:gd name="T5" fmla="*/ 24 h 48"/>
              <a:gd name="T6" fmla="*/ 171 w 2047"/>
              <a:gd name="T7" fmla="*/ 42 h 48"/>
              <a:gd name="T8" fmla="*/ 225 w 2047"/>
              <a:gd name="T9" fmla="*/ 48 h 48"/>
              <a:gd name="T10" fmla="*/ 255 w 2047"/>
              <a:gd name="T11" fmla="*/ 46 h 48"/>
              <a:gd name="T12" fmla="*/ 313 w 2047"/>
              <a:gd name="T13" fmla="*/ 34 h 48"/>
              <a:gd name="T14" fmla="*/ 371 w 2047"/>
              <a:gd name="T15" fmla="*/ 16 h 48"/>
              <a:gd name="T16" fmla="*/ 427 w 2047"/>
              <a:gd name="T17" fmla="*/ 2 h 48"/>
              <a:gd name="T18" fmla="*/ 453 w 2047"/>
              <a:gd name="T19" fmla="*/ 0 h 48"/>
              <a:gd name="T20" fmla="*/ 513 w 2047"/>
              <a:gd name="T21" fmla="*/ 8 h 48"/>
              <a:gd name="T22" fmla="*/ 569 w 2047"/>
              <a:gd name="T23" fmla="*/ 24 h 48"/>
              <a:gd name="T24" fmla="*/ 627 w 2047"/>
              <a:gd name="T25" fmla="*/ 42 h 48"/>
              <a:gd name="T26" fmla="*/ 681 w 2047"/>
              <a:gd name="T27" fmla="*/ 48 h 48"/>
              <a:gd name="T28" fmla="*/ 711 w 2047"/>
              <a:gd name="T29" fmla="*/ 46 h 48"/>
              <a:gd name="T30" fmla="*/ 769 w 2047"/>
              <a:gd name="T31" fmla="*/ 34 h 48"/>
              <a:gd name="T32" fmla="*/ 827 w 2047"/>
              <a:gd name="T33" fmla="*/ 16 h 48"/>
              <a:gd name="T34" fmla="*/ 881 w 2047"/>
              <a:gd name="T35" fmla="*/ 2 h 48"/>
              <a:gd name="T36" fmla="*/ 909 w 2047"/>
              <a:gd name="T37" fmla="*/ 0 h 48"/>
              <a:gd name="T38" fmla="*/ 969 w 2047"/>
              <a:gd name="T39" fmla="*/ 8 h 48"/>
              <a:gd name="T40" fmla="*/ 1027 w 2047"/>
              <a:gd name="T41" fmla="*/ 24 h 48"/>
              <a:gd name="T42" fmla="*/ 1083 w 2047"/>
              <a:gd name="T43" fmla="*/ 42 h 48"/>
              <a:gd name="T44" fmla="*/ 1137 w 2047"/>
              <a:gd name="T45" fmla="*/ 48 h 48"/>
              <a:gd name="T46" fmla="*/ 1167 w 2047"/>
              <a:gd name="T47" fmla="*/ 46 h 48"/>
              <a:gd name="T48" fmla="*/ 1227 w 2047"/>
              <a:gd name="T49" fmla="*/ 34 h 48"/>
              <a:gd name="T50" fmla="*/ 1283 w 2047"/>
              <a:gd name="T51" fmla="*/ 16 h 48"/>
              <a:gd name="T52" fmla="*/ 1339 w 2047"/>
              <a:gd name="T53" fmla="*/ 2 h 48"/>
              <a:gd name="T54" fmla="*/ 1365 w 2047"/>
              <a:gd name="T55" fmla="*/ 0 h 48"/>
              <a:gd name="T56" fmla="*/ 1427 w 2047"/>
              <a:gd name="T57" fmla="*/ 8 h 48"/>
              <a:gd name="T58" fmla="*/ 1485 w 2047"/>
              <a:gd name="T59" fmla="*/ 24 h 48"/>
              <a:gd name="T60" fmla="*/ 1541 w 2047"/>
              <a:gd name="T61" fmla="*/ 42 h 48"/>
              <a:gd name="T62" fmla="*/ 1593 w 2047"/>
              <a:gd name="T63" fmla="*/ 48 h 48"/>
              <a:gd name="T64" fmla="*/ 1625 w 2047"/>
              <a:gd name="T65" fmla="*/ 46 h 48"/>
              <a:gd name="T66" fmla="*/ 1687 w 2047"/>
              <a:gd name="T67" fmla="*/ 34 h 48"/>
              <a:gd name="T68" fmla="*/ 1771 w 2047"/>
              <a:gd name="T69" fmla="*/ 8 h 48"/>
              <a:gd name="T70" fmla="*/ 1821 w 2047"/>
              <a:gd name="T71" fmla="*/ 0 h 48"/>
              <a:gd name="T72" fmla="*/ 1847 w 2047"/>
              <a:gd name="T73" fmla="*/ 2 h 48"/>
              <a:gd name="T74" fmla="*/ 1889 w 2047"/>
              <a:gd name="T75" fmla="*/ 4 h 48"/>
              <a:gd name="T76" fmla="*/ 1931 w 2047"/>
              <a:gd name="T77" fmla="*/ 16 h 48"/>
              <a:gd name="T78" fmla="*/ 1967 w 2047"/>
              <a:gd name="T79" fmla="*/ 34 h 48"/>
              <a:gd name="T80" fmla="*/ 1999 w 2047"/>
              <a:gd name="T81" fmla="*/ 44 h 48"/>
              <a:gd name="T82" fmla="*/ 2029 w 2047"/>
              <a:gd name="T83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47" h="48">
                <a:moveTo>
                  <a:pt x="0" y="0"/>
                </a:moveTo>
                <a:lnTo>
                  <a:pt x="0" y="0"/>
                </a:lnTo>
                <a:lnTo>
                  <a:pt x="28" y="2"/>
                </a:lnTo>
                <a:lnTo>
                  <a:pt x="58" y="8"/>
                </a:lnTo>
                <a:lnTo>
                  <a:pt x="86" y="16"/>
                </a:lnTo>
                <a:lnTo>
                  <a:pt x="114" y="24"/>
                </a:lnTo>
                <a:lnTo>
                  <a:pt x="144" y="34"/>
                </a:lnTo>
                <a:lnTo>
                  <a:pt x="171" y="42"/>
                </a:lnTo>
                <a:lnTo>
                  <a:pt x="199" y="46"/>
                </a:lnTo>
                <a:lnTo>
                  <a:pt x="225" y="48"/>
                </a:lnTo>
                <a:lnTo>
                  <a:pt x="225" y="48"/>
                </a:lnTo>
                <a:lnTo>
                  <a:pt x="255" y="46"/>
                </a:lnTo>
                <a:lnTo>
                  <a:pt x="285" y="42"/>
                </a:lnTo>
                <a:lnTo>
                  <a:pt x="313" y="34"/>
                </a:lnTo>
                <a:lnTo>
                  <a:pt x="341" y="24"/>
                </a:lnTo>
                <a:lnTo>
                  <a:pt x="371" y="16"/>
                </a:lnTo>
                <a:lnTo>
                  <a:pt x="399" y="8"/>
                </a:lnTo>
                <a:lnTo>
                  <a:pt x="427" y="2"/>
                </a:lnTo>
                <a:lnTo>
                  <a:pt x="453" y="0"/>
                </a:lnTo>
                <a:lnTo>
                  <a:pt x="453" y="0"/>
                </a:lnTo>
                <a:lnTo>
                  <a:pt x="483" y="2"/>
                </a:lnTo>
                <a:lnTo>
                  <a:pt x="513" y="8"/>
                </a:lnTo>
                <a:lnTo>
                  <a:pt x="541" y="16"/>
                </a:lnTo>
                <a:lnTo>
                  <a:pt x="569" y="24"/>
                </a:lnTo>
                <a:lnTo>
                  <a:pt x="599" y="34"/>
                </a:lnTo>
                <a:lnTo>
                  <a:pt x="627" y="42"/>
                </a:lnTo>
                <a:lnTo>
                  <a:pt x="653" y="46"/>
                </a:lnTo>
                <a:lnTo>
                  <a:pt x="681" y="48"/>
                </a:lnTo>
                <a:lnTo>
                  <a:pt x="681" y="48"/>
                </a:lnTo>
                <a:lnTo>
                  <a:pt x="711" y="46"/>
                </a:lnTo>
                <a:lnTo>
                  <a:pt x="741" y="42"/>
                </a:lnTo>
                <a:lnTo>
                  <a:pt x="769" y="34"/>
                </a:lnTo>
                <a:lnTo>
                  <a:pt x="799" y="24"/>
                </a:lnTo>
                <a:lnTo>
                  <a:pt x="827" y="16"/>
                </a:lnTo>
                <a:lnTo>
                  <a:pt x="855" y="8"/>
                </a:lnTo>
                <a:lnTo>
                  <a:pt x="881" y="2"/>
                </a:lnTo>
                <a:lnTo>
                  <a:pt x="909" y="0"/>
                </a:lnTo>
                <a:lnTo>
                  <a:pt x="909" y="0"/>
                </a:lnTo>
                <a:lnTo>
                  <a:pt x="939" y="2"/>
                </a:lnTo>
                <a:lnTo>
                  <a:pt x="969" y="8"/>
                </a:lnTo>
                <a:lnTo>
                  <a:pt x="997" y="16"/>
                </a:lnTo>
                <a:lnTo>
                  <a:pt x="1027" y="24"/>
                </a:lnTo>
                <a:lnTo>
                  <a:pt x="1055" y="34"/>
                </a:lnTo>
                <a:lnTo>
                  <a:pt x="1083" y="42"/>
                </a:lnTo>
                <a:lnTo>
                  <a:pt x="1109" y="46"/>
                </a:lnTo>
                <a:lnTo>
                  <a:pt x="1137" y="48"/>
                </a:lnTo>
                <a:lnTo>
                  <a:pt x="1137" y="48"/>
                </a:lnTo>
                <a:lnTo>
                  <a:pt x="1167" y="46"/>
                </a:lnTo>
                <a:lnTo>
                  <a:pt x="1197" y="42"/>
                </a:lnTo>
                <a:lnTo>
                  <a:pt x="1227" y="34"/>
                </a:lnTo>
                <a:lnTo>
                  <a:pt x="1255" y="24"/>
                </a:lnTo>
                <a:lnTo>
                  <a:pt x="1283" y="16"/>
                </a:lnTo>
                <a:lnTo>
                  <a:pt x="1311" y="8"/>
                </a:lnTo>
                <a:lnTo>
                  <a:pt x="1339" y="2"/>
                </a:lnTo>
                <a:lnTo>
                  <a:pt x="1365" y="0"/>
                </a:lnTo>
                <a:lnTo>
                  <a:pt x="1365" y="0"/>
                </a:lnTo>
                <a:lnTo>
                  <a:pt x="1395" y="2"/>
                </a:lnTo>
                <a:lnTo>
                  <a:pt x="1427" y="8"/>
                </a:lnTo>
                <a:lnTo>
                  <a:pt x="1455" y="16"/>
                </a:lnTo>
                <a:lnTo>
                  <a:pt x="1485" y="24"/>
                </a:lnTo>
                <a:lnTo>
                  <a:pt x="1513" y="34"/>
                </a:lnTo>
                <a:lnTo>
                  <a:pt x="1541" y="42"/>
                </a:lnTo>
                <a:lnTo>
                  <a:pt x="1567" y="46"/>
                </a:lnTo>
                <a:lnTo>
                  <a:pt x="1593" y="48"/>
                </a:lnTo>
                <a:lnTo>
                  <a:pt x="1593" y="48"/>
                </a:lnTo>
                <a:lnTo>
                  <a:pt x="1625" y="46"/>
                </a:lnTo>
                <a:lnTo>
                  <a:pt x="1657" y="42"/>
                </a:lnTo>
                <a:lnTo>
                  <a:pt x="1687" y="34"/>
                </a:lnTo>
                <a:lnTo>
                  <a:pt x="1717" y="24"/>
                </a:lnTo>
                <a:lnTo>
                  <a:pt x="1771" y="8"/>
                </a:lnTo>
                <a:lnTo>
                  <a:pt x="1797" y="2"/>
                </a:lnTo>
                <a:lnTo>
                  <a:pt x="1821" y="0"/>
                </a:lnTo>
                <a:lnTo>
                  <a:pt x="1821" y="0"/>
                </a:lnTo>
                <a:lnTo>
                  <a:pt x="1847" y="2"/>
                </a:lnTo>
                <a:lnTo>
                  <a:pt x="1871" y="2"/>
                </a:lnTo>
                <a:lnTo>
                  <a:pt x="1889" y="4"/>
                </a:lnTo>
                <a:lnTo>
                  <a:pt x="1905" y="8"/>
                </a:lnTo>
                <a:lnTo>
                  <a:pt x="1931" y="16"/>
                </a:lnTo>
                <a:lnTo>
                  <a:pt x="1949" y="24"/>
                </a:lnTo>
                <a:lnTo>
                  <a:pt x="1967" y="34"/>
                </a:lnTo>
                <a:lnTo>
                  <a:pt x="1987" y="42"/>
                </a:lnTo>
                <a:lnTo>
                  <a:pt x="1999" y="44"/>
                </a:lnTo>
                <a:lnTo>
                  <a:pt x="2011" y="46"/>
                </a:lnTo>
                <a:lnTo>
                  <a:pt x="2029" y="48"/>
                </a:lnTo>
                <a:lnTo>
                  <a:pt x="2047" y="48"/>
                </a:lnTo>
              </a:path>
            </a:pathLst>
          </a:custGeom>
          <a:noFill/>
          <a:ln w="25400" cap="rnd">
            <a:solidFill>
              <a:srgbClr val="1D1F3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2440839" y="1833726"/>
            <a:ext cx="4279827" cy="2708434"/>
            <a:chOff x="2440839" y="1833726"/>
            <a:chExt cx="4279827" cy="2708434"/>
          </a:xfrm>
        </p:grpSpPr>
        <p:sp>
          <p:nvSpPr>
            <p:cNvPr id="10" name="TextBox 9"/>
            <p:cNvSpPr txBox="1"/>
            <p:nvPr/>
          </p:nvSpPr>
          <p:spPr>
            <a:xfrm>
              <a:off x="2440839" y="1833726"/>
              <a:ext cx="4279827" cy="270843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8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THANK </a:t>
              </a:r>
            </a:p>
            <a:p>
              <a:r>
                <a:rPr lang="en-US" sz="8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YOU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5847FBC-0810-4B34-A99A-6B30DC5998B7}"/>
                </a:ext>
              </a:extLst>
            </p:cNvPr>
            <p:cNvGrpSpPr/>
            <p:nvPr/>
          </p:nvGrpSpPr>
          <p:grpSpPr>
            <a:xfrm>
              <a:off x="5032798" y="3542284"/>
              <a:ext cx="933601" cy="267066"/>
              <a:chOff x="4103688" y="-2378075"/>
              <a:chExt cx="1309687" cy="374650"/>
            </a:xfrm>
            <a:solidFill>
              <a:schemeClr val="bg1"/>
            </a:solidFill>
          </p:grpSpPr>
          <p:sp>
            <p:nvSpPr>
              <p:cNvPr id="22" name="Freeform 254">
                <a:extLst>
                  <a:ext uri="{FF2B5EF4-FFF2-40B4-BE49-F238E27FC236}">
                    <a16:creationId xmlns:a16="http://schemas.microsoft.com/office/drawing/2014/main" id="{A461EDE9-47BD-49E6-9063-59CA9C390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3688" y="-2374900"/>
                <a:ext cx="182562" cy="288925"/>
              </a:xfrm>
              <a:custGeom>
                <a:avLst/>
                <a:gdLst>
                  <a:gd name="T0" fmla="*/ 43 w 61"/>
                  <a:gd name="T1" fmla="*/ 47 h 95"/>
                  <a:gd name="T2" fmla="*/ 30 w 61"/>
                  <a:gd name="T3" fmla="*/ 55 h 95"/>
                  <a:gd name="T4" fmla="*/ 11 w 61"/>
                  <a:gd name="T5" fmla="*/ 83 h 95"/>
                  <a:gd name="T6" fmla="*/ 11 w 61"/>
                  <a:gd name="T7" fmla="*/ 85 h 95"/>
                  <a:gd name="T8" fmla="*/ 57 w 61"/>
                  <a:gd name="T9" fmla="*/ 85 h 95"/>
                  <a:gd name="T10" fmla="*/ 60 w 61"/>
                  <a:gd name="T11" fmla="*/ 88 h 95"/>
                  <a:gd name="T12" fmla="*/ 60 w 61"/>
                  <a:gd name="T13" fmla="*/ 93 h 95"/>
                  <a:gd name="T14" fmla="*/ 57 w 61"/>
                  <a:gd name="T15" fmla="*/ 95 h 95"/>
                  <a:gd name="T16" fmla="*/ 3 w 61"/>
                  <a:gd name="T17" fmla="*/ 95 h 95"/>
                  <a:gd name="T18" fmla="*/ 0 w 61"/>
                  <a:gd name="T19" fmla="*/ 93 h 95"/>
                  <a:gd name="T20" fmla="*/ 0 w 61"/>
                  <a:gd name="T21" fmla="*/ 83 h 95"/>
                  <a:gd name="T22" fmla="*/ 21 w 61"/>
                  <a:gd name="T23" fmla="*/ 49 h 95"/>
                  <a:gd name="T24" fmla="*/ 35 w 61"/>
                  <a:gd name="T25" fmla="*/ 40 h 95"/>
                  <a:gd name="T26" fmla="*/ 49 w 61"/>
                  <a:gd name="T27" fmla="*/ 22 h 95"/>
                  <a:gd name="T28" fmla="*/ 28 w 61"/>
                  <a:gd name="T29" fmla="*/ 9 h 95"/>
                  <a:gd name="T30" fmla="*/ 4 w 61"/>
                  <a:gd name="T31" fmla="*/ 11 h 95"/>
                  <a:gd name="T32" fmla="*/ 3 w 61"/>
                  <a:gd name="T33" fmla="*/ 11 h 95"/>
                  <a:gd name="T34" fmla="*/ 1 w 61"/>
                  <a:gd name="T35" fmla="*/ 9 h 95"/>
                  <a:gd name="T36" fmla="*/ 1 w 61"/>
                  <a:gd name="T37" fmla="*/ 4 h 95"/>
                  <a:gd name="T38" fmla="*/ 4 w 61"/>
                  <a:gd name="T39" fmla="*/ 2 h 95"/>
                  <a:gd name="T40" fmla="*/ 28 w 61"/>
                  <a:gd name="T41" fmla="*/ 0 h 95"/>
                  <a:gd name="T42" fmla="*/ 61 w 61"/>
                  <a:gd name="T43" fmla="*/ 22 h 95"/>
                  <a:gd name="T44" fmla="*/ 43 w 61"/>
                  <a:gd name="T45" fmla="*/ 4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1" h="95">
                    <a:moveTo>
                      <a:pt x="43" y="47"/>
                    </a:moveTo>
                    <a:cubicBezTo>
                      <a:pt x="30" y="55"/>
                      <a:pt x="30" y="55"/>
                      <a:pt x="30" y="55"/>
                    </a:cubicBezTo>
                    <a:cubicBezTo>
                      <a:pt x="15" y="65"/>
                      <a:pt x="11" y="72"/>
                      <a:pt x="11" y="83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9" y="85"/>
                      <a:pt x="60" y="86"/>
                      <a:pt x="60" y="88"/>
                    </a:cubicBezTo>
                    <a:cubicBezTo>
                      <a:pt x="60" y="93"/>
                      <a:pt x="60" y="93"/>
                      <a:pt x="60" y="93"/>
                    </a:cubicBezTo>
                    <a:cubicBezTo>
                      <a:pt x="60" y="95"/>
                      <a:pt x="59" y="95"/>
                      <a:pt x="57" y="95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1" y="95"/>
                      <a:pt x="0" y="94"/>
                      <a:pt x="0" y="93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69"/>
                      <a:pt x="6" y="58"/>
                      <a:pt x="21" y="49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46" y="33"/>
                      <a:pt x="49" y="30"/>
                      <a:pt x="49" y="22"/>
                    </a:cubicBezTo>
                    <a:cubicBezTo>
                      <a:pt x="49" y="13"/>
                      <a:pt x="43" y="9"/>
                      <a:pt x="28" y="9"/>
                    </a:cubicBezTo>
                    <a:cubicBezTo>
                      <a:pt x="21" y="9"/>
                      <a:pt x="12" y="10"/>
                      <a:pt x="4" y="11"/>
                    </a:cubicBezTo>
                    <a:cubicBezTo>
                      <a:pt x="4" y="11"/>
                      <a:pt x="4" y="11"/>
                      <a:pt x="3" y="11"/>
                    </a:cubicBezTo>
                    <a:cubicBezTo>
                      <a:pt x="2" y="11"/>
                      <a:pt x="1" y="10"/>
                      <a:pt x="1" y="9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4" y="2"/>
                    </a:cubicBezTo>
                    <a:cubicBezTo>
                      <a:pt x="11" y="0"/>
                      <a:pt x="20" y="0"/>
                      <a:pt x="28" y="0"/>
                    </a:cubicBezTo>
                    <a:cubicBezTo>
                      <a:pt x="51" y="0"/>
                      <a:pt x="61" y="7"/>
                      <a:pt x="61" y="22"/>
                    </a:cubicBezTo>
                    <a:cubicBezTo>
                      <a:pt x="61" y="33"/>
                      <a:pt x="56" y="39"/>
                      <a:pt x="43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255">
                <a:extLst>
                  <a:ext uri="{FF2B5EF4-FFF2-40B4-BE49-F238E27FC236}">
                    <a16:creationId xmlns:a16="http://schemas.microsoft.com/office/drawing/2014/main" id="{75105452-935C-4C6D-9CB7-D0B495C9D5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08463" y="-2308225"/>
                <a:ext cx="211137" cy="304800"/>
              </a:xfrm>
              <a:custGeom>
                <a:avLst/>
                <a:gdLst>
                  <a:gd name="T0" fmla="*/ 68 w 70"/>
                  <a:gd name="T1" fmla="*/ 74 h 100"/>
                  <a:gd name="T2" fmla="*/ 56 w 70"/>
                  <a:gd name="T3" fmla="*/ 74 h 100"/>
                  <a:gd name="T4" fmla="*/ 56 w 70"/>
                  <a:gd name="T5" fmla="*/ 98 h 100"/>
                  <a:gd name="T6" fmla="*/ 54 w 70"/>
                  <a:gd name="T7" fmla="*/ 100 h 100"/>
                  <a:gd name="T8" fmla="*/ 46 w 70"/>
                  <a:gd name="T9" fmla="*/ 100 h 100"/>
                  <a:gd name="T10" fmla="*/ 44 w 70"/>
                  <a:gd name="T11" fmla="*/ 98 h 100"/>
                  <a:gd name="T12" fmla="*/ 44 w 70"/>
                  <a:gd name="T13" fmla="*/ 74 h 100"/>
                  <a:gd name="T14" fmla="*/ 5 w 70"/>
                  <a:gd name="T15" fmla="*/ 74 h 100"/>
                  <a:gd name="T16" fmla="*/ 0 w 70"/>
                  <a:gd name="T17" fmla="*/ 68 h 100"/>
                  <a:gd name="T18" fmla="*/ 0 w 70"/>
                  <a:gd name="T19" fmla="*/ 63 h 100"/>
                  <a:gd name="T20" fmla="*/ 1 w 70"/>
                  <a:gd name="T21" fmla="*/ 58 h 100"/>
                  <a:gd name="T22" fmla="*/ 41 w 70"/>
                  <a:gd name="T23" fmla="*/ 2 h 100"/>
                  <a:gd name="T24" fmla="*/ 45 w 70"/>
                  <a:gd name="T25" fmla="*/ 0 h 100"/>
                  <a:gd name="T26" fmla="*/ 52 w 70"/>
                  <a:gd name="T27" fmla="*/ 0 h 100"/>
                  <a:gd name="T28" fmla="*/ 56 w 70"/>
                  <a:gd name="T29" fmla="*/ 3 h 100"/>
                  <a:gd name="T30" fmla="*/ 56 w 70"/>
                  <a:gd name="T31" fmla="*/ 63 h 100"/>
                  <a:gd name="T32" fmla="*/ 68 w 70"/>
                  <a:gd name="T33" fmla="*/ 63 h 100"/>
                  <a:gd name="T34" fmla="*/ 70 w 70"/>
                  <a:gd name="T35" fmla="*/ 66 h 100"/>
                  <a:gd name="T36" fmla="*/ 70 w 70"/>
                  <a:gd name="T37" fmla="*/ 71 h 100"/>
                  <a:gd name="T38" fmla="*/ 68 w 70"/>
                  <a:gd name="T39" fmla="*/ 74 h 100"/>
                  <a:gd name="T40" fmla="*/ 44 w 70"/>
                  <a:gd name="T41" fmla="*/ 17 h 100"/>
                  <a:gd name="T42" fmla="*/ 43 w 70"/>
                  <a:gd name="T43" fmla="*/ 17 h 100"/>
                  <a:gd name="T44" fmla="*/ 43 w 70"/>
                  <a:gd name="T45" fmla="*/ 17 h 100"/>
                  <a:gd name="T46" fmla="*/ 42 w 70"/>
                  <a:gd name="T47" fmla="*/ 17 h 100"/>
                  <a:gd name="T48" fmla="*/ 11 w 70"/>
                  <a:gd name="T49" fmla="*/ 61 h 100"/>
                  <a:gd name="T50" fmla="*/ 11 w 70"/>
                  <a:gd name="T51" fmla="*/ 63 h 100"/>
                  <a:gd name="T52" fmla="*/ 12 w 70"/>
                  <a:gd name="T53" fmla="*/ 63 h 100"/>
                  <a:gd name="T54" fmla="*/ 44 w 70"/>
                  <a:gd name="T55" fmla="*/ 63 h 100"/>
                  <a:gd name="T56" fmla="*/ 44 w 70"/>
                  <a:gd name="T57" fmla="*/ 17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0" h="100">
                    <a:moveTo>
                      <a:pt x="68" y="74"/>
                    </a:move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99"/>
                      <a:pt x="55" y="100"/>
                      <a:pt x="54" y="100"/>
                    </a:cubicBezTo>
                    <a:cubicBezTo>
                      <a:pt x="46" y="100"/>
                      <a:pt x="46" y="100"/>
                      <a:pt x="46" y="100"/>
                    </a:cubicBezTo>
                    <a:cubicBezTo>
                      <a:pt x="44" y="100"/>
                      <a:pt x="44" y="99"/>
                      <a:pt x="44" y="98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1" y="74"/>
                      <a:pt x="0" y="72"/>
                      <a:pt x="0" y="68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1"/>
                      <a:pt x="0" y="60"/>
                      <a:pt x="1" y="58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1" y="1"/>
                      <a:pt x="42" y="0"/>
                      <a:pt x="45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6" y="1"/>
                      <a:pt x="56" y="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9" y="63"/>
                      <a:pt x="70" y="64"/>
                      <a:pt x="70" y="66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3"/>
                      <a:pt x="69" y="74"/>
                      <a:pt x="68" y="74"/>
                    </a:cubicBezTo>
                    <a:close/>
                    <a:moveTo>
                      <a:pt x="44" y="17"/>
                    </a:moveTo>
                    <a:cubicBezTo>
                      <a:pt x="44" y="17"/>
                      <a:pt x="44" y="17"/>
                      <a:pt x="43" y="17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17"/>
                      <a:pt x="42" y="17"/>
                      <a:pt x="42" y="17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2"/>
                      <a:pt x="11" y="62"/>
                      <a:pt x="11" y="63"/>
                    </a:cubicBezTo>
                    <a:cubicBezTo>
                      <a:pt x="11" y="63"/>
                      <a:pt x="11" y="63"/>
                      <a:pt x="12" y="63"/>
                    </a:cubicBezTo>
                    <a:cubicBezTo>
                      <a:pt x="44" y="63"/>
                      <a:pt x="44" y="63"/>
                      <a:pt x="44" y="63"/>
                    </a:cubicBezTo>
                    <a:lnTo>
                      <a:pt x="4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256">
                <a:extLst>
                  <a:ext uri="{FF2B5EF4-FFF2-40B4-BE49-F238E27FC236}">
                    <a16:creationId xmlns:a16="http://schemas.microsoft.com/office/drawing/2014/main" id="{EC127F55-8C09-4928-B53B-4DDFB8B31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5025" y="-2374900"/>
                <a:ext cx="34925" cy="292100"/>
              </a:xfrm>
              <a:custGeom>
                <a:avLst/>
                <a:gdLst>
                  <a:gd name="T0" fmla="*/ 11 w 12"/>
                  <a:gd name="T1" fmla="*/ 95 h 96"/>
                  <a:gd name="T2" fmla="*/ 10 w 12"/>
                  <a:gd name="T3" fmla="*/ 96 h 96"/>
                  <a:gd name="T4" fmla="*/ 3 w 12"/>
                  <a:gd name="T5" fmla="*/ 96 h 96"/>
                  <a:gd name="T6" fmla="*/ 1 w 12"/>
                  <a:gd name="T7" fmla="*/ 95 h 96"/>
                  <a:gd name="T8" fmla="*/ 0 w 12"/>
                  <a:gd name="T9" fmla="*/ 93 h 96"/>
                  <a:gd name="T10" fmla="*/ 0 w 12"/>
                  <a:gd name="T11" fmla="*/ 2 h 96"/>
                  <a:gd name="T12" fmla="*/ 1 w 12"/>
                  <a:gd name="T13" fmla="*/ 1 h 96"/>
                  <a:gd name="T14" fmla="*/ 3 w 12"/>
                  <a:gd name="T15" fmla="*/ 0 h 96"/>
                  <a:gd name="T16" fmla="*/ 10 w 12"/>
                  <a:gd name="T17" fmla="*/ 0 h 96"/>
                  <a:gd name="T18" fmla="*/ 11 w 12"/>
                  <a:gd name="T19" fmla="*/ 1 h 96"/>
                  <a:gd name="T20" fmla="*/ 12 w 12"/>
                  <a:gd name="T21" fmla="*/ 2 h 96"/>
                  <a:gd name="T22" fmla="*/ 12 w 12"/>
                  <a:gd name="T23" fmla="*/ 93 h 96"/>
                  <a:gd name="T24" fmla="*/ 11 w 12"/>
                  <a:gd name="T25" fmla="*/ 9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96">
                    <a:moveTo>
                      <a:pt x="11" y="95"/>
                    </a:moveTo>
                    <a:cubicBezTo>
                      <a:pt x="11" y="95"/>
                      <a:pt x="10" y="96"/>
                      <a:pt x="10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2" y="96"/>
                      <a:pt x="1" y="95"/>
                      <a:pt x="1" y="95"/>
                    </a:cubicBezTo>
                    <a:cubicBezTo>
                      <a:pt x="0" y="94"/>
                      <a:pt x="0" y="94"/>
                      <a:pt x="0" y="9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2" y="1"/>
                      <a:pt x="12" y="2"/>
                      <a:pt x="12" y="2"/>
                    </a:cubicBezTo>
                    <a:cubicBezTo>
                      <a:pt x="12" y="93"/>
                      <a:pt x="12" y="93"/>
                      <a:pt x="12" y="93"/>
                    </a:cubicBezTo>
                    <a:cubicBezTo>
                      <a:pt x="12" y="94"/>
                      <a:pt x="12" y="94"/>
                      <a:pt x="11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57">
                <a:extLst>
                  <a:ext uri="{FF2B5EF4-FFF2-40B4-BE49-F238E27FC236}">
                    <a16:creationId xmlns:a16="http://schemas.microsoft.com/office/drawing/2014/main" id="{486B640F-1E12-4888-A5A8-07C600D91F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43450" y="-2378075"/>
                <a:ext cx="36512" cy="295275"/>
              </a:xfrm>
              <a:custGeom>
                <a:avLst/>
                <a:gdLst>
                  <a:gd name="T0" fmla="*/ 11 w 12"/>
                  <a:gd name="T1" fmla="*/ 15 h 97"/>
                  <a:gd name="T2" fmla="*/ 9 w 12"/>
                  <a:gd name="T3" fmla="*/ 15 h 97"/>
                  <a:gd name="T4" fmla="*/ 3 w 12"/>
                  <a:gd name="T5" fmla="*/ 15 h 97"/>
                  <a:gd name="T6" fmla="*/ 1 w 12"/>
                  <a:gd name="T7" fmla="*/ 15 h 97"/>
                  <a:gd name="T8" fmla="*/ 0 w 12"/>
                  <a:gd name="T9" fmla="*/ 13 h 97"/>
                  <a:gd name="T10" fmla="*/ 0 w 12"/>
                  <a:gd name="T11" fmla="*/ 3 h 97"/>
                  <a:gd name="T12" fmla="*/ 1 w 12"/>
                  <a:gd name="T13" fmla="*/ 1 h 97"/>
                  <a:gd name="T14" fmla="*/ 3 w 12"/>
                  <a:gd name="T15" fmla="*/ 0 h 97"/>
                  <a:gd name="T16" fmla="*/ 9 w 12"/>
                  <a:gd name="T17" fmla="*/ 0 h 97"/>
                  <a:gd name="T18" fmla="*/ 11 w 12"/>
                  <a:gd name="T19" fmla="*/ 1 h 97"/>
                  <a:gd name="T20" fmla="*/ 12 w 12"/>
                  <a:gd name="T21" fmla="*/ 3 h 97"/>
                  <a:gd name="T22" fmla="*/ 12 w 12"/>
                  <a:gd name="T23" fmla="*/ 13 h 97"/>
                  <a:gd name="T24" fmla="*/ 11 w 12"/>
                  <a:gd name="T25" fmla="*/ 15 h 97"/>
                  <a:gd name="T26" fmla="*/ 11 w 12"/>
                  <a:gd name="T27" fmla="*/ 96 h 97"/>
                  <a:gd name="T28" fmla="*/ 9 w 12"/>
                  <a:gd name="T29" fmla="*/ 97 h 97"/>
                  <a:gd name="T30" fmla="*/ 3 w 12"/>
                  <a:gd name="T31" fmla="*/ 97 h 97"/>
                  <a:gd name="T32" fmla="*/ 1 w 12"/>
                  <a:gd name="T33" fmla="*/ 96 h 97"/>
                  <a:gd name="T34" fmla="*/ 0 w 12"/>
                  <a:gd name="T35" fmla="*/ 94 h 97"/>
                  <a:gd name="T36" fmla="*/ 0 w 12"/>
                  <a:gd name="T37" fmla="*/ 29 h 97"/>
                  <a:gd name="T38" fmla="*/ 1 w 12"/>
                  <a:gd name="T39" fmla="*/ 27 h 97"/>
                  <a:gd name="T40" fmla="*/ 3 w 12"/>
                  <a:gd name="T41" fmla="*/ 27 h 97"/>
                  <a:gd name="T42" fmla="*/ 9 w 12"/>
                  <a:gd name="T43" fmla="*/ 27 h 97"/>
                  <a:gd name="T44" fmla="*/ 11 w 12"/>
                  <a:gd name="T45" fmla="*/ 27 h 97"/>
                  <a:gd name="T46" fmla="*/ 12 w 12"/>
                  <a:gd name="T47" fmla="*/ 29 h 97"/>
                  <a:gd name="T48" fmla="*/ 12 w 12"/>
                  <a:gd name="T49" fmla="*/ 94 h 97"/>
                  <a:gd name="T50" fmla="*/ 11 w 12"/>
                  <a:gd name="T51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97">
                    <a:moveTo>
                      <a:pt x="11" y="15"/>
                    </a:moveTo>
                    <a:cubicBezTo>
                      <a:pt x="11" y="15"/>
                      <a:pt x="10" y="15"/>
                      <a:pt x="9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2" y="15"/>
                      <a:pt x="1" y="15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2" y="1"/>
                      <a:pt x="12" y="2"/>
                      <a:pt x="12" y="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4"/>
                      <a:pt x="12" y="14"/>
                      <a:pt x="11" y="15"/>
                    </a:cubicBezTo>
                    <a:close/>
                    <a:moveTo>
                      <a:pt x="11" y="96"/>
                    </a:moveTo>
                    <a:cubicBezTo>
                      <a:pt x="10" y="96"/>
                      <a:pt x="10" y="97"/>
                      <a:pt x="9" y="97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2" y="97"/>
                      <a:pt x="1" y="96"/>
                      <a:pt x="1" y="96"/>
                    </a:cubicBezTo>
                    <a:cubicBezTo>
                      <a:pt x="0" y="95"/>
                      <a:pt x="0" y="95"/>
                      <a:pt x="0" y="9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0" y="28"/>
                      <a:pt x="1" y="27"/>
                    </a:cubicBezTo>
                    <a:cubicBezTo>
                      <a:pt x="1" y="27"/>
                      <a:pt x="2" y="27"/>
                      <a:pt x="3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10" y="27"/>
                      <a:pt x="10" y="27"/>
                      <a:pt x="11" y="27"/>
                    </a:cubicBezTo>
                    <a:cubicBezTo>
                      <a:pt x="11" y="28"/>
                      <a:pt x="12" y="28"/>
                      <a:pt x="12" y="29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95"/>
                      <a:pt x="11" y="95"/>
                      <a:pt x="11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258">
                <a:extLst>
                  <a:ext uri="{FF2B5EF4-FFF2-40B4-BE49-F238E27FC236}">
                    <a16:creationId xmlns:a16="http://schemas.microsoft.com/office/drawing/2014/main" id="{20042291-E88B-4053-ACA2-B7FF28863F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0763" y="-2374900"/>
                <a:ext cx="171450" cy="295275"/>
              </a:xfrm>
              <a:custGeom>
                <a:avLst/>
                <a:gdLst>
                  <a:gd name="T0" fmla="*/ 56 w 57"/>
                  <a:gd name="T1" fmla="*/ 93 h 97"/>
                  <a:gd name="T2" fmla="*/ 54 w 57"/>
                  <a:gd name="T3" fmla="*/ 94 h 97"/>
                  <a:gd name="T4" fmla="*/ 41 w 57"/>
                  <a:gd name="T5" fmla="*/ 96 h 97"/>
                  <a:gd name="T6" fmla="*/ 29 w 57"/>
                  <a:gd name="T7" fmla="*/ 97 h 97"/>
                  <a:gd name="T8" fmla="*/ 16 w 57"/>
                  <a:gd name="T9" fmla="*/ 94 h 97"/>
                  <a:gd name="T10" fmla="*/ 7 w 57"/>
                  <a:gd name="T11" fmla="*/ 88 h 97"/>
                  <a:gd name="T12" fmla="*/ 2 w 57"/>
                  <a:gd name="T13" fmla="*/ 78 h 97"/>
                  <a:gd name="T14" fmla="*/ 0 w 57"/>
                  <a:gd name="T15" fmla="*/ 65 h 97"/>
                  <a:gd name="T16" fmla="*/ 0 w 57"/>
                  <a:gd name="T17" fmla="*/ 56 h 97"/>
                  <a:gd name="T18" fmla="*/ 7 w 57"/>
                  <a:gd name="T19" fmla="*/ 33 h 97"/>
                  <a:gd name="T20" fmla="*/ 29 w 57"/>
                  <a:gd name="T21" fmla="*/ 25 h 97"/>
                  <a:gd name="T22" fmla="*/ 37 w 57"/>
                  <a:gd name="T23" fmla="*/ 25 h 97"/>
                  <a:gd name="T24" fmla="*/ 45 w 57"/>
                  <a:gd name="T25" fmla="*/ 26 h 97"/>
                  <a:gd name="T26" fmla="*/ 45 w 57"/>
                  <a:gd name="T27" fmla="*/ 2 h 97"/>
                  <a:gd name="T28" fmla="*/ 46 w 57"/>
                  <a:gd name="T29" fmla="*/ 1 h 97"/>
                  <a:gd name="T30" fmla="*/ 47 w 57"/>
                  <a:gd name="T31" fmla="*/ 0 h 97"/>
                  <a:gd name="T32" fmla="*/ 54 w 57"/>
                  <a:gd name="T33" fmla="*/ 0 h 97"/>
                  <a:gd name="T34" fmla="*/ 56 w 57"/>
                  <a:gd name="T35" fmla="*/ 1 h 97"/>
                  <a:gd name="T36" fmla="*/ 57 w 57"/>
                  <a:gd name="T37" fmla="*/ 2 h 97"/>
                  <a:gd name="T38" fmla="*/ 57 w 57"/>
                  <a:gd name="T39" fmla="*/ 91 h 97"/>
                  <a:gd name="T40" fmla="*/ 56 w 57"/>
                  <a:gd name="T41" fmla="*/ 93 h 97"/>
                  <a:gd name="T42" fmla="*/ 45 w 57"/>
                  <a:gd name="T43" fmla="*/ 35 h 97"/>
                  <a:gd name="T44" fmla="*/ 37 w 57"/>
                  <a:gd name="T45" fmla="*/ 35 h 97"/>
                  <a:gd name="T46" fmla="*/ 29 w 57"/>
                  <a:gd name="T47" fmla="*/ 35 h 97"/>
                  <a:gd name="T48" fmla="*/ 16 w 57"/>
                  <a:gd name="T49" fmla="*/ 40 h 97"/>
                  <a:gd name="T50" fmla="*/ 12 w 57"/>
                  <a:gd name="T51" fmla="*/ 56 h 97"/>
                  <a:gd name="T52" fmla="*/ 12 w 57"/>
                  <a:gd name="T53" fmla="*/ 65 h 97"/>
                  <a:gd name="T54" fmla="*/ 16 w 57"/>
                  <a:gd name="T55" fmla="*/ 81 h 97"/>
                  <a:gd name="T56" fmla="*/ 29 w 57"/>
                  <a:gd name="T57" fmla="*/ 87 h 97"/>
                  <a:gd name="T58" fmla="*/ 37 w 57"/>
                  <a:gd name="T59" fmla="*/ 86 h 97"/>
                  <a:gd name="T60" fmla="*/ 45 w 57"/>
                  <a:gd name="T61" fmla="*/ 86 h 97"/>
                  <a:gd name="T62" fmla="*/ 45 w 57"/>
                  <a:gd name="T63" fmla="*/ 3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7" h="97">
                    <a:moveTo>
                      <a:pt x="56" y="93"/>
                    </a:moveTo>
                    <a:cubicBezTo>
                      <a:pt x="56" y="94"/>
                      <a:pt x="55" y="94"/>
                      <a:pt x="54" y="94"/>
                    </a:cubicBezTo>
                    <a:cubicBezTo>
                      <a:pt x="50" y="95"/>
                      <a:pt x="46" y="96"/>
                      <a:pt x="41" y="96"/>
                    </a:cubicBezTo>
                    <a:cubicBezTo>
                      <a:pt x="37" y="96"/>
                      <a:pt x="33" y="97"/>
                      <a:pt x="29" y="97"/>
                    </a:cubicBezTo>
                    <a:cubicBezTo>
                      <a:pt x="24" y="97"/>
                      <a:pt x="20" y="96"/>
                      <a:pt x="16" y="94"/>
                    </a:cubicBezTo>
                    <a:cubicBezTo>
                      <a:pt x="13" y="93"/>
                      <a:pt x="10" y="91"/>
                      <a:pt x="7" y="88"/>
                    </a:cubicBezTo>
                    <a:cubicBezTo>
                      <a:pt x="5" y="85"/>
                      <a:pt x="3" y="82"/>
                      <a:pt x="2" y="78"/>
                    </a:cubicBezTo>
                    <a:cubicBezTo>
                      <a:pt x="1" y="74"/>
                      <a:pt x="0" y="70"/>
                      <a:pt x="0" y="6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46"/>
                      <a:pt x="3" y="38"/>
                      <a:pt x="7" y="33"/>
                    </a:cubicBezTo>
                    <a:cubicBezTo>
                      <a:pt x="12" y="27"/>
                      <a:pt x="19" y="25"/>
                      <a:pt x="29" y="25"/>
                    </a:cubicBezTo>
                    <a:cubicBezTo>
                      <a:pt x="31" y="25"/>
                      <a:pt x="34" y="25"/>
                      <a:pt x="37" y="25"/>
                    </a:cubicBezTo>
                    <a:cubicBezTo>
                      <a:pt x="40" y="25"/>
                      <a:pt x="42" y="26"/>
                      <a:pt x="45" y="26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1"/>
                      <a:pt x="46" y="1"/>
                    </a:cubicBezTo>
                    <a:cubicBezTo>
                      <a:pt x="46" y="0"/>
                      <a:pt x="47" y="0"/>
                      <a:pt x="47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5" y="0"/>
                      <a:pt x="56" y="0"/>
                      <a:pt x="56" y="1"/>
                    </a:cubicBezTo>
                    <a:cubicBezTo>
                      <a:pt x="56" y="1"/>
                      <a:pt x="57" y="2"/>
                      <a:pt x="57" y="2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2"/>
                      <a:pt x="57" y="93"/>
                      <a:pt x="56" y="93"/>
                    </a:cubicBezTo>
                    <a:close/>
                    <a:moveTo>
                      <a:pt x="45" y="35"/>
                    </a:moveTo>
                    <a:cubicBezTo>
                      <a:pt x="43" y="35"/>
                      <a:pt x="40" y="35"/>
                      <a:pt x="37" y="35"/>
                    </a:cubicBezTo>
                    <a:cubicBezTo>
                      <a:pt x="34" y="35"/>
                      <a:pt x="31" y="35"/>
                      <a:pt x="29" y="35"/>
                    </a:cubicBezTo>
                    <a:cubicBezTo>
                      <a:pt x="23" y="35"/>
                      <a:pt x="18" y="36"/>
                      <a:pt x="16" y="40"/>
                    </a:cubicBezTo>
                    <a:cubicBezTo>
                      <a:pt x="13" y="44"/>
                      <a:pt x="12" y="49"/>
                      <a:pt x="12" y="56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72"/>
                      <a:pt x="13" y="77"/>
                      <a:pt x="16" y="81"/>
                    </a:cubicBezTo>
                    <a:cubicBezTo>
                      <a:pt x="18" y="85"/>
                      <a:pt x="23" y="87"/>
                      <a:pt x="29" y="87"/>
                    </a:cubicBezTo>
                    <a:cubicBezTo>
                      <a:pt x="32" y="87"/>
                      <a:pt x="34" y="87"/>
                      <a:pt x="37" y="86"/>
                    </a:cubicBezTo>
                    <a:cubicBezTo>
                      <a:pt x="40" y="86"/>
                      <a:pt x="43" y="86"/>
                      <a:pt x="45" y="86"/>
                    </a:cubicBezTo>
                    <a:lnTo>
                      <a:pt x="4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 259">
                <a:extLst>
                  <a:ext uri="{FF2B5EF4-FFF2-40B4-BE49-F238E27FC236}">
                    <a16:creationId xmlns:a16="http://schemas.microsoft.com/office/drawing/2014/main" id="{B759C360-5771-4CDD-89FB-7A1ADCEB36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6663" y="-2298700"/>
                <a:ext cx="180975" cy="219075"/>
              </a:xfrm>
              <a:custGeom>
                <a:avLst/>
                <a:gdLst>
                  <a:gd name="T0" fmla="*/ 57 w 60"/>
                  <a:gd name="T1" fmla="*/ 39 h 72"/>
                  <a:gd name="T2" fmla="*/ 12 w 60"/>
                  <a:gd name="T3" fmla="*/ 39 h 72"/>
                  <a:gd name="T4" fmla="*/ 12 w 60"/>
                  <a:gd name="T5" fmla="*/ 41 h 72"/>
                  <a:gd name="T6" fmla="*/ 17 w 60"/>
                  <a:gd name="T7" fmla="*/ 57 h 72"/>
                  <a:gd name="T8" fmla="*/ 31 w 60"/>
                  <a:gd name="T9" fmla="*/ 62 h 72"/>
                  <a:gd name="T10" fmla="*/ 43 w 60"/>
                  <a:gd name="T11" fmla="*/ 61 h 72"/>
                  <a:gd name="T12" fmla="*/ 55 w 60"/>
                  <a:gd name="T13" fmla="*/ 60 h 72"/>
                  <a:gd name="T14" fmla="*/ 55 w 60"/>
                  <a:gd name="T15" fmla="*/ 60 h 72"/>
                  <a:gd name="T16" fmla="*/ 57 w 60"/>
                  <a:gd name="T17" fmla="*/ 61 h 72"/>
                  <a:gd name="T18" fmla="*/ 57 w 60"/>
                  <a:gd name="T19" fmla="*/ 62 h 72"/>
                  <a:gd name="T20" fmla="*/ 57 w 60"/>
                  <a:gd name="T21" fmla="*/ 66 h 72"/>
                  <a:gd name="T22" fmla="*/ 57 w 60"/>
                  <a:gd name="T23" fmla="*/ 68 h 72"/>
                  <a:gd name="T24" fmla="*/ 55 w 60"/>
                  <a:gd name="T25" fmla="*/ 69 h 72"/>
                  <a:gd name="T26" fmla="*/ 43 w 60"/>
                  <a:gd name="T27" fmla="*/ 71 h 72"/>
                  <a:gd name="T28" fmla="*/ 31 w 60"/>
                  <a:gd name="T29" fmla="*/ 72 h 72"/>
                  <a:gd name="T30" fmla="*/ 20 w 60"/>
                  <a:gd name="T31" fmla="*/ 70 h 72"/>
                  <a:gd name="T32" fmla="*/ 10 w 60"/>
                  <a:gd name="T33" fmla="*/ 65 h 72"/>
                  <a:gd name="T34" fmla="*/ 3 w 60"/>
                  <a:gd name="T35" fmla="*/ 56 h 72"/>
                  <a:gd name="T36" fmla="*/ 0 w 60"/>
                  <a:gd name="T37" fmla="*/ 41 h 72"/>
                  <a:gd name="T38" fmla="*/ 0 w 60"/>
                  <a:gd name="T39" fmla="*/ 29 h 72"/>
                  <a:gd name="T40" fmla="*/ 8 w 60"/>
                  <a:gd name="T41" fmla="*/ 8 h 72"/>
                  <a:gd name="T42" fmla="*/ 30 w 60"/>
                  <a:gd name="T43" fmla="*/ 0 h 72"/>
                  <a:gd name="T44" fmla="*/ 43 w 60"/>
                  <a:gd name="T45" fmla="*/ 2 h 72"/>
                  <a:gd name="T46" fmla="*/ 52 w 60"/>
                  <a:gd name="T47" fmla="*/ 8 h 72"/>
                  <a:gd name="T48" fmla="*/ 58 w 60"/>
                  <a:gd name="T49" fmla="*/ 17 h 72"/>
                  <a:gd name="T50" fmla="*/ 60 w 60"/>
                  <a:gd name="T51" fmla="*/ 29 h 72"/>
                  <a:gd name="T52" fmla="*/ 60 w 60"/>
                  <a:gd name="T53" fmla="*/ 36 h 72"/>
                  <a:gd name="T54" fmla="*/ 57 w 60"/>
                  <a:gd name="T55" fmla="*/ 39 h 72"/>
                  <a:gd name="T56" fmla="*/ 48 w 60"/>
                  <a:gd name="T57" fmla="*/ 29 h 72"/>
                  <a:gd name="T58" fmla="*/ 43 w 60"/>
                  <a:gd name="T59" fmla="*/ 14 h 72"/>
                  <a:gd name="T60" fmla="*/ 30 w 60"/>
                  <a:gd name="T61" fmla="*/ 10 h 72"/>
                  <a:gd name="T62" fmla="*/ 17 w 60"/>
                  <a:gd name="T63" fmla="*/ 14 h 72"/>
                  <a:gd name="T64" fmla="*/ 12 w 60"/>
                  <a:gd name="T65" fmla="*/ 29 h 72"/>
                  <a:gd name="T66" fmla="*/ 12 w 60"/>
                  <a:gd name="T67" fmla="*/ 31 h 72"/>
                  <a:gd name="T68" fmla="*/ 48 w 60"/>
                  <a:gd name="T69" fmla="*/ 31 h 72"/>
                  <a:gd name="T70" fmla="*/ 48 w 60"/>
                  <a:gd name="T71" fmla="*/ 2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0" h="72">
                    <a:moveTo>
                      <a:pt x="57" y="39"/>
                    </a:move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9"/>
                      <a:pt x="14" y="54"/>
                      <a:pt x="17" y="57"/>
                    </a:cubicBezTo>
                    <a:cubicBezTo>
                      <a:pt x="20" y="60"/>
                      <a:pt x="25" y="62"/>
                      <a:pt x="31" y="62"/>
                    </a:cubicBezTo>
                    <a:cubicBezTo>
                      <a:pt x="35" y="62"/>
                      <a:pt x="39" y="62"/>
                      <a:pt x="43" y="61"/>
                    </a:cubicBezTo>
                    <a:cubicBezTo>
                      <a:pt x="48" y="61"/>
                      <a:pt x="51" y="61"/>
                      <a:pt x="55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6" y="60"/>
                      <a:pt x="56" y="60"/>
                      <a:pt x="57" y="61"/>
                    </a:cubicBezTo>
                    <a:cubicBezTo>
                      <a:pt x="57" y="61"/>
                      <a:pt x="57" y="61"/>
                      <a:pt x="57" y="62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7" y="67"/>
                      <a:pt x="57" y="68"/>
                      <a:pt x="57" y="68"/>
                    </a:cubicBezTo>
                    <a:cubicBezTo>
                      <a:pt x="56" y="69"/>
                      <a:pt x="56" y="69"/>
                      <a:pt x="55" y="69"/>
                    </a:cubicBezTo>
                    <a:cubicBezTo>
                      <a:pt x="51" y="70"/>
                      <a:pt x="47" y="71"/>
                      <a:pt x="43" y="71"/>
                    </a:cubicBezTo>
                    <a:cubicBezTo>
                      <a:pt x="39" y="71"/>
                      <a:pt x="35" y="72"/>
                      <a:pt x="31" y="72"/>
                    </a:cubicBezTo>
                    <a:cubicBezTo>
                      <a:pt x="27" y="72"/>
                      <a:pt x="23" y="71"/>
                      <a:pt x="20" y="70"/>
                    </a:cubicBezTo>
                    <a:cubicBezTo>
                      <a:pt x="16" y="69"/>
                      <a:pt x="13" y="67"/>
                      <a:pt x="10" y="65"/>
                    </a:cubicBezTo>
                    <a:cubicBezTo>
                      <a:pt x="7" y="63"/>
                      <a:pt x="5" y="60"/>
                      <a:pt x="3" y="56"/>
                    </a:cubicBezTo>
                    <a:cubicBezTo>
                      <a:pt x="1" y="52"/>
                      <a:pt x="0" y="47"/>
                      <a:pt x="0" y="41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2"/>
                      <a:pt x="20" y="0"/>
                      <a:pt x="30" y="0"/>
                    </a:cubicBezTo>
                    <a:cubicBezTo>
                      <a:pt x="35" y="0"/>
                      <a:pt x="39" y="0"/>
                      <a:pt x="43" y="2"/>
                    </a:cubicBezTo>
                    <a:cubicBezTo>
                      <a:pt x="47" y="3"/>
                      <a:pt x="50" y="5"/>
                      <a:pt x="52" y="8"/>
                    </a:cubicBezTo>
                    <a:cubicBezTo>
                      <a:pt x="55" y="10"/>
                      <a:pt x="56" y="14"/>
                      <a:pt x="58" y="17"/>
                    </a:cubicBezTo>
                    <a:cubicBezTo>
                      <a:pt x="59" y="21"/>
                      <a:pt x="60" y="25"/>
                      <a:pt x="60" y="29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8"/>
                      <a:pt x="59" y="39"/>
                      <a:pt x="57" y="39"/>
                    </a:cubicBezTo>
                    <a:close/>
                    <a:moveTo>
                      <a:pt x="48" y="29"/>
                    </a:moveTo>
                    <a:cubicBezTo>
                      <a:pt x="48" y="22"/>
                      <a:pt x="46" y="17"/>
                      <a:pt x="43" y="14"/>
                    </a:cubicBezTo>
                    <a:cubicBezTo>
                      <a:pt x="40" y="11"/>
                      <a:pt x="36" y="10"/>
                      <a:pt x="30" y="10"/>
                    </a:cubicBezTo>
                    <a:cubicBezTo>
                      <a:pt x="24" y="10"/>
                      <a:pt x="20" y="11"/>
                      <a:pt x="17" y="14"/>
                    </a:cubicBezTo>
                    <a:cubicBezTo>
                      <a:pt x="14" y="18"/>
                      <a:pt x="12" y="23"/>
                      <a:pt x="12" y="29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48" y="31"/>
                      <a:pt x="48" y="31"/>
                      <a:pt x="48" y="31"/>
                    </a:cubicBezTo>
                    <a:lnTo>
                      <a:pt x="4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 260">
                <a:extLst>
                  <a:ext uri="{FF2B5EF4-FFF2-40B4-BE49-F238E27FC236}">
                    <a16:creationId xmlns:a16="http://schemas.microsoft.com/office/drawing/2014/main" id="{EE307CBC-FDB5-4D44-BE9D-873C999DA6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5738" y="-2298700"/>
                <a:ext cx="147637" cy="219075"/>
              </a:xfrm>
              <a:custGeom>
                <a:avLst/>
                <a:gdLst>
                  <a:gd name="T0" fmla="*/ 49 w 49"/>
                  <a:gd name="T1" fmla="*/ 53 h 72"/>
                  <a:gd name="T2" fmla="*/ 42 w 49"/>
                  <a:gd name="T3" fmla="*/ 67 h 72"/>
                  <a:gd name="T4" fmla="*/ 24 w 49"/>
                  <a:gd name="T5" fmla="*/ 72 h 72"/>
                  <a:gd name="T6" fmla="*/ 20 w 49"/>
                  <a:gd name="T7" fmla="*/ 71 h 72"/>
                  <a:gd name="T8" fmla="*/ 14 w 49"/>
                  <a:gd name="T9" fmla="*/ 71 h 72"/>
                  <a:gd name="T10" fmla="*/ 8 w 49"/>
                  <a:gd name="T11" fmla="*/ 70 h 72"/>
                  <a:gd name="T12" fmla="*/ 3 w 49"/>
                  <a:gd name="T13" fmla="*/ 70 h 72"/>
                  <a:gd name="T14" fmla="*/ 0 w 49"/>
                  <a:gd name="T15" fmla="*/ 67 h 72"/>
                  <a:gd name="T16" fmla="*/ 0 w 49"/>
                  <a:gd name="T17" fmla="*/ 63 h 72"/>
                  <a:gd name="T18" fmla="*/ 1 w 49"/>
                  <a:gd name="T19" fmla="*/ 61 h 72"/>
                  <a:gd name="T20" fmla="*/ 3 w 49"/>
                  <a:gd name="T21" fmla="*/ 61 h 72"/>
                  <a:gd name="T22" fmla="*/ 3 w 49"/>
                  <a:gd name="T23" fmla="*/ 61 h 72"/>
                  <a:gd name="T24" fmla="*/ 8 w 49"/>
                  <a:gd name="T25" fmla="*/ 61 h 72"/>
                  <a:gd name="T26" fmla="*/ 14 w 49"/>
                  <a:gd name="T27" fmla="*/ 62 h 72"/>
                  <a:gd name="T28" fmla="*/ 20 w 49"/>
                  <a:gd name="T29" fmla="*/ 62 h 72"/>
                  <a:gd name="T30" fmla="*/ 24 w 49"/>
                  <a:gd name="T31" fmla="*/ 62 h 72"/>
                  <a:gd name="T32" fmla="*/ 34 w 49"/>
                  <a:gd name="T33" fmla="*/ 60 h 72"/>
                  <a:gd name="T34" fmla="*/ 37 w 49"/>
                  <a:gd name="T35" fmla="*/ 53 h 72"/>
                  <a:gd name="T36" fmla="*/ 35 w 49"/>
                  <a:gd name="T37" fmla="*/ 48 h 72"/>
                  <a:gd name="T38" fmla="*/ 27 w 49"/>
                  <a:gd name="T39" fmla="*/ 42 h 72"/>
                  <a:gd name="T40" fmla="*/ 14 w 49"/>
                  <a:gd name="T41" fmla="*/ 35 h 72"/>
                  <a:gd name="T42" fmla="*/ 4 w 49"/>
                  <a:gd name="T43" fmla="*/ 27 h 72"/>
                  <a:gd name="T44" fmla="*/ 0 w 49"/>
                  <a:gd name="T45" fmla="*/ 17 h 72"/>
                  <a:gd name="T46" fmla="*/ 2 w 49"/>
                  <a:gd name="T47" fmla="*/ 8 h 72"/>
                  <a:gd name="T48" fmla="*/ 7 w 49"/>
                  <a:gd name="T49" fmla="*/ 3 h 72"/>
                  <a:gd name="T50" fmla="*/ 15 w 49"/>
                  <a:gd name="T51" fmla="*/ 0 h 72"/>
                  <a:gd name="T52" fmla="*/ 24 w 49"/>
                  <a:gd name="T53" fmla="*/ 0 h 72"/>
                  <a:gd name="T54" fmla="*/ 35 w 49"/>
                  <a:gd name="T55" fmla="*/ 0 h 72"/>
                  <a:gd name="T56" fmla="*/ 45 w 49"/>
                  <a:gd name="T57" fmla="*/ 1 h 72"/>
                  <a:gd name="T58" fmla="*/ 48 w 49"/>
                  <a:gd name="T59" fmla="*/ 4 h 72"/>
                  <a:gd name="T60" fmla="*/ 48 w 49"/>
                  <a:gd name="T61" fmla="*/ 8 h 72"/>
                  <a:gd name="T62" fmla="*/ 45 w 49"/>
                  <a:gd name="T63" fmla="*/ 10 h 72"/>
                  <a:gd name="T64" fmla="*/ 45 w 49"/>
                  <a:gd name="T65" fmla="*/ 10 h 72"/>
                  <a:gd name="T66" fmla="*/ 36 w 49"/>
                  <a:gd name="T67" fmla="*/ 10 h 72"/>
                  <a:gd name="T68" fmla="*/ 24 w 49"/>
                  <a:gd name="T69" fmla="*/ 9 h 72"/>
                  <a:gd name="T70" fmla="*/ 15 w 49"/>
                  <a:gd name="T71" fmla="*/ 11 h 72"/>
                  <a:gd name="T72" fmla="*/ 12 w 49"/>
                  <a:gd name="T73" fmla="*/ 17 h 72"/>
                  <a:gd name="T74" fmla="*/ 14 w 49"/>
                  <a:gd name="T75" fmla="*/ 22 h 72"/>
                  <a:gd name="T76" fmla="*/ 21 w 49"/>
                  <a:gd name="T77" fmla="*/ 26 h 72"/>
                  <a:gd name="T78" fmla="*/ 34 w 49"/>
                  <a:gd name="T79" fmla="*/ 34 h 72"/>
                  <a:gd name="T80" fmla="*/ 46 w 49"/>
                  <a:gd name="T81" fmla="*/ 43 h 72"/>
                  <a:gd name="T82" fmla="*/ 49 w 49"/>
                  <a:gd name="T83" fmla="*/ 5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" h="72">
                    <a:moveTo>
                      <a:pt x="49" y="53"/>
                    </a:moveTo>
                    <a:cubicBezTo>
                      <a:pt x="49" y="59"/>
                      <a:pt x="47" y="64"/>
                      <a:pt x="42" y="67"/>
                    </a:cubicBezTo>
                    <a:cubicBezTo>
                      <a:pt x="38" y="70"/>
                      <a:pt x="32" y="72"/>
                      <a:pt x="24" y="72"/>
                    </a:cubicBezTo>
                    <a:cubicBezTo>
                      <a:pt x="23" y="72"/>
                      <a:pt x="21" y="71"/>
                      <a:pt x="20" y="71"/>
                    </a:cubicBezTo>
                    <a:cubicBezTo>
                      <a:pt x="18" y="71"/>
                      <a:pt x="16" y="71"/>
                      <a:pt x="14" y="71"/>
                    </a:cubicBezTo>
                    <a:cubicBezTo>
                      <a:pt x="12" y="71"/>
                      <a:pt x="10" y="71"/>
                      <a:pt x="8" y="70"/>
                    </a:cubicBezTo>
                    <a:cubicBezTo>
                      <a:pt x="6" y="70"/>
                      <a:pt x="5" y="70"/>
                      <a:pt x="3" y="70"/>
                    </a:cubicBezTo>
                    <a:cubicBezTo>
                      <a:pt x="1" y="69"/>
                      <a:pt x="0" y="68"/>
                      <a:pt x="0" y="67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2"/>
                      <a:pt x="0" y="62"/>
                      <a:pt x="1" y="61"/>
                    </a:cubicBezTo>
                    <a:cubicBezTo>
                      <a:pt x="1" y="61"/>
                      <a:pt x="2" y="61"/>
                      <a:pt x="3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5" y="61"/>
                      <a:pt x="6" y="61"/>
                      <a:pt x="8" y="61"/>
                    </a:cubicBezTo>
                    <a:cubicBezTo>
                      <a:pt x="10" y="61"/>
                      <a:pt x="12" y="62"/>
                      <a:pt x="14" y="62"/>
                    </a:cubicBezTo>
                    <a:cubicBezTo>
                      <a:pt x="16" y="62"/>
                      <a:pt x="18" y="62"/>
                      <a:pt x="20" y="62"/>
                    </a:cubicBezTo>
                    <a:cubicBezTo>
                      <a:pt x="21" y="62"/>
                      <a:pt x="23" y="62"/>
                      <a:pt x="24" y="62"/>
                    </a:cubicBezTo>
                    <a:cubicBezTo>
                      <a:pt x="28" y="62"/>
                      <a:pt x="32" y="61"/>
                      <a:pt x="34" y="60"/>
                    </a:cubicBezTo>
                    <a:cubicBezTo>
                      <a:pt x="36" y="59"/>
                      <a:pt x="37" y="57"/>
                      <a:pt x="37" y="53"/>
                    </a:cubicBezTo>
                    <a:cubicBezTo>
                      <a:pt x="37" y="51"/>
                      <a:pt x="37" y="49"/>
                      <a:pt x="35" y="48"/>
                    </a:cubicBezTo>
                    <a:cubicBezTo>
                      <a:pt x="34" y="47"/>
                      <a:pt x="31" y="45"/>
                      <a:pt x="27" y="42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0" y="32"/>
                      <a:pt x="6" y="30"/>
                      <a:pt x="4" y="27"/>
                    </a:cubicBezTo>
                    <a:cubicBezTo>
                      <a:pt x="1" y="24"/>
                      <a:pt x="0" y="21"/>
                      <a:pt x="0" y="17"/>
                    </a:cubicBezTo>
                    <a:cubicBezTo>
                      <a:pt x="0" y="13"/>
                      <a:pt x="1" y="11"/>
                      <a:pt x="2" y="8"/>
                    </a:cubicBezTo>
                    <a:cubicBezTo>
                      <a:pt x="3" y="6"/>
                      <a:pt x="5" y="5"/>
                      <a:pt x="7" y="3"/>
                    </a:cubicBezTo>
                    <a:cubicBezTo>
                      <a:pt x="9" y="2"/>
                      <a:pt x="12" y="1"/>
                      <a:pt x="15" y="0"/>
                    </a:cubicBezTo>
                    <a:cubicBezTo>
                      <a:pt x="18" y="0"/>
                      <a:pt x="21" y="0"/>
                      <a:pt x="24" y="0"/>
                    </a:cubicBezTo>
                    <a:cubicBezTo>
                      <a:pt x="28" y="0"/>
                      <a:pt x="32" y="0"/>
                      <a:pt x="35" y="0"/>
                    </a:cubicBezTo>
                    <a:cubicBezTo>
                      <a:pt x="39" y="0"/>
                      <a:pt x="42" y="1"/>
                      <a:pt x="45" y="1"/>
                    </a:cubicBezTo>
                    <a:cubicBezTo>
                      <a:pt x="47" y="2"/>
                      <a:pt x="48" y="2"/>
                      <a:pt x="48" y="4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10"/>
                      <a:pt x="47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3" y="10"/>
                      <a:pt x="40" y="10"/>
                      <a:pt x="36" y="10"/>
                    </a:cubicBezTo>
                    <a:cubicBezTo>
                      <a:pt x="32" y="9"/>
                      <a:pt x="28" y="9"/>
                      <a:pt x="24" y="9"/>
                    </a:cubicBezTo>
                    <a:cubicBezTo>
                      <a:pt x="21" y="9"/>
                      <a:pt x="18" y="10"/>
                      <a:pt x="15" y="11"/>
                    </a:cubicBezTo>
                    <a:cubicBezTo>
                      <a:pt x="13" y="11"/>
                      <a:pt x="12" y="13"/>
                      <a:pt x="12" y="17"/>
                    </a:cubicBezTo>
                    <a:cubicBezTo>
                      <a:pt x="12" y="19"/>
                      <a:pt x="13" y="20"/>
                      <a:pt x="14" y="22"/>
                    </a:cubicBezTo>
                    <a:cubicBezTo>
                      <a:pt x="16" y="23"/>
                      <a:pt x="18" y="25"/>
                      <a:pt x="21" y="26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40" y="37"/>
                      <a:pt x="44" y="40"/>
                      <a:pt x="46" y="43"/>
                    </a:cubicBezTo>
                    <a:cubicBezTo>
                      <a:pt x="48" y="46"/>
                      <a:pt x="49" y="49"/>
                      <a:pt x="49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Rectangle 261">
                <a:extLst>
                  <a:ext uri="{FF2B5EF4-FFF2-40B4-BE49-F238E27FC236}">
                    <a16:creationId xmlns:a16="http://schemas.microsoft.com/office/drawing/2014/main" id="{5BE62038-601A-4588-B604-47848FC29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0075" y="-2116138"/>
                <a:ext cx="165100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 262">
                <a:extLst>
                  <a:ext uri="{FF2B5EF4-FFF2-40B4-BE49-F238E27FC236}">
                    <a16:creationId xmlns:a16="http://schemas.microsoft.com/office/drawing/2014/main" id="{E18838B7-0609-4F2A-9998-08113237C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9600" y="-2374900"/>
                <a:ext cx="168275" cy="292100"/>
              </a:xfrm>
              <a:custGeom>
                <a:avLst/>
                <a:gdLst>
                  <a:gd name="T0" fmla="*/ 7 w 56"/>
                  <a:gd name="T1" fmla="*/ 5 h 96"/>
                  <a:gd name="T2" fmla="*/ 30 w 56"/>
                  <a:gd name="T3" fmla="*/ 0 h 96"/>
                  <a:gd name="T4" fmla="*/ 41 w 56"/>
                  <a:gd name="T5" fmla="*/ 0 h 96"/>
                  <a:gd name="T6" fmla="*/ 52 w 56"/>
                  <a:gd name="T7" fmla="*/ 2 h 96"/>
                  <a:gd name="T8" fmla="*/ 54 w 56"/>
                  <a:gd name="T9" fmla="*/ 3 h 96"/>
                  <a:gd name="T10" fmla="*/ 54 w 56"/>
                  <a:gd name="T11" fmla="*/ 5 h 96"/>
                  <a:gd name="T12" fmla="*/ 54 w 56"/>
                  <a:gd name="T13" fmla="*/ 9 h 96"/>
                  <a:gd name="T14" fmla="*/ 52 w 56"/>
                  <a:gd name="T15" fmla="*/ 12 h 96"/>
                  <a:gd name="T16" fmla="*/ 52 w 56"/>
                  <a:gd name="T17" fmla="*/ 12 h 96"/>
                  <a:gd name="T18" fmla="*/ 41 w 56"/>
                  <a:gd name="T19" fmla="*/ 10 h 96"/>
                  <a:gd name="T20" fmla="*/ 30 w 56"/>
                  <a:gd name="T21" fmla="*/ 10 h 96"/>
                  <a:gd name="T22" fmla="*/ 15 w 56"/>
                  <a:gd name="T23" fmla="*/ 13 h 96"/>
                  <a:gd name="T24" fmla="*/ 11 w 56"/>
                  <a:gd name="T25" fmla="*/ 23 h 96"/>
                  <a:gd name="T26" fmla="*/ 11 w 56"/>
                  <a:gd name="T27" fmla="*/ 28 h 96"/>
                  <a:gd name="T28" fmla="*/ 13 w 56"/>
                  <a:gd name="T29" fmla="*/ 32 h 96"/>
                  <a:gd name="T30" fmla="*/ 17 w 56"/>
                  <a:gd name="T31" fmla="*/ 36 h 96"/>
                  <a:gd name="T32" fmla="*/ 24 w 56"/>
                  <a:gd name="T33" fmla="*/ 41 h 96"/>
                  <a:gd name="T34" fmla="*/ 36 w 56"/>
                  <a:gd name="T35" fmla="*/ 49 h 96"/>
                  <a:gd name="T36" fmla="*/ 51 w 56"/>
                  <a:gd name="T37" fmla="*/ 65 h 96"/>
                  <a:gd name="T38" fmla="*/ 56 w 56"/>
                  <a:gd name="T39" fmla="*/ 83 h 96"/>
                  <a:gd name="T40" fmla="*/ 56 w 56"/>
                  <a:gd name="T41" fmla="*/ 93 h 96"/>
                  <a:gd name="T42" fmla="*/ 55 w 56"/>
                  <a:gd name="T43" fmla="*/ 95 h 96"/>
                  <a:gd name="T44" fmla="*/ 53 w 56"/>
                  <a:gd name="T45" fmla="*/ 96 h 96"/>
                  <a:gd name="T46" fmla="*/ 3 w 56"/>
                  <a:gd name="T47" fmla="*/ 96 h 96"/>
                  <a:gd name="T48" fmla="*/ 2 w 56"/>
                  <a:gd name="T49" fmla="*/ 95 h 96"/>
                  <a:gd name="T50" fmla="*/ 1 w 56"/>
                  <a:gd name="T51" fmla="*/ 93 h 96"/>
                  <a:gd name="T52" fmla="*/ 1 w 56"/>
                  <a:gd name="T53" fmla="*/ 88 h 96"/>
                  <a:gd name="T54" fmla="*/ 2 w 56"/>
                  <a:gd name="T55" fmla="*/ 86 h 96"/>
                  <a:gd name="T56" fmla="*/ 3 w 56"/>
                  <a:gd name="T57" fmla="*/ 85 h 96"/>
                  <a:gd name="T58" fmla="*/ 46 w 56"/>
                  <a:gd name="T59" fmla="*/ 85 h 96"/>
                  <a:gd name="T60" fmla="*/ 46 w 56"/>
                  <a:gd name="T61" fmla="*/ 83 h 96"/>
                  <a:gd name="T62" fmla="*/ 45 w 56"/>
                  <a:gd name="T63" fmla="*/ 75 h 96"/>
                  <a:gd name="T64" fmla="*/ 42 w 56"/>
                  <a:gd name="T65" fmla="*/ 69 h 96"/>
                  <a:gd name="T66" fmla="*/ 37 w 56"/>
                  <a:gd name="T67" fmla="*/ 62 h 96"/>
                  <a:gd name="T68" fmla="*/ 28 w 56"/>
                  <a:gd name="T69" fmla="*/ 56 h 96"/>
                  <a:gd name="T70" fmla="*/ 16 w 56"/>
                  <a:gd name="T71" fmla="*/ 47 h 96"/>
                  <a:gd name="T72" fmla="*/ 3 w 56"/>
                  <a:gd name="T73" fmla="*/ 36 h 96"/>
                  <a:gd name="T74" fmla="*/ 0 w 56"/>
                  <a:gd name="T75" fmla="*/ 23 h 96"/>
                  <a:gd name="T76" fmla="*/ 7 w 56"/>
                  <a:gd name="T77" fmla="*/ 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" h="96">
                    <a:moveTo>
                      <a:pt x="7" y="5"/>
                    </a:moveTo>
                    <a:cubicBezTo>
                      <a:pt x="12" y="2"/>
                      <a:pt x="19" y="0"/>
                      <a:pt x="30" y="0"/>
                    </a:cubicBezTo>
                    <a:cubicBezTo>
                      <a:pt x="33" y="0"/>
                      <a:pt x="37" y="0"/>
                      <a:pt x="41" y="0"/>
                    </a:cubicBezTo>
                    <a:cubicBezTo>
                      <a:pt x="45" y="1"/>
                      <a:pt x="49" y="1"/>
                      <a:pt x="52" y="2"/>
                    </a:cubicBezTo>
                    <a:cubicBezTo>
                      <a:pt x="53" y="3"/>
                      <a:pt x="53" y="3"/>
                      <a:pt x="54" y="3"/>
                    </a:cubicBezTo>
                    <a:cubicBezTo>
                      <a:pt x="54" y="3"/>
                      <a:pt x="54" y="4"/>
                      <a:pt x="54" y="5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11"/>
                      <a:pt x="54" y="12"/>
                      <a:pt x="52" y="12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1"/>
                      <a:pt x="45" y="11"/>
                      <a:pt x="41" y="10"/>
                    </a:cubicBezTo>
                    <a:cubicBezTo>
                      <a:pt x="37" y="10"/>
                      <a:pt x="33" y="10"/>
                      <a:pt x="30" y="10"/>
                    </a:cubicBezTo>
                    <a:cubicBezTo>
                      <a:pt x="23" y="10"/>
                      <a:pt x="18" y="11"/>
                      <a:pt x="15" y="13"/>
                    </a:cubicBezTo>
                    <a:cubicBezTo>
                      <a:pt x="12" y="15"/>
                      <a:pt x="11" y="18"/>
                      <a:pt x="11" y="23"/>
                    </a:cubicBezTo>
                    <a:cubicBezTo>
                      <a:pt x="11" y="25"/>
                      <a:pt x="11" y="26"/>
                      <a:pt x="11" y="28"/>
                    </a:cubicBezTo>
                    <a:cubicBezTo>
                      <a:pt x="12" y="29"/>
                      <a:pt x="12" y="31"/>
                      <a:pt x="13" y="32"/>
                    </a:cubicBezTo>
                    <a:cubicBezTo>
                      <a:pt x="14" y="33"/>
                      <a:pt x="16" y="35"/>
                      <a:pt x="17" y="36"/>
                    </a:cubicBezTo>
                    <a:cubicBezTo>
                      <a:pt x="19" y="37"/>
                      <a:pt x="21" y="39"/>
                      <a:pt x="24" y="41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43" y="54"/>
                      <a:pt x="48" y="59"/>
                      <a:pt x="51" y="65"/>
                    </a:cubicBezTo>
                    <a:cubicBezTo>
                      <a:pt x="54" y="70"/>
                      <a:pt x="56" y="76"/>
                      <a:pt x="56" y="8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94"/>
                      <a:pt x="56" y="94"/>
                      <a:pt x="55" y="95"/>
                    </a:cubicBezTo>
                    <a:cubicBezTo>
                      <a:pt x="55" y="95"/>
                      <a:pt x="54" y="96"/>
                      <a:pt x="53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96"/>
                      <a:pt x="2" y="95"/>
                      <a:pt x="2" y="95"/>
                    </a:cubicBezTo>
                    <a:cubicBezTo>
                      <a:pt x="1" y="94"/>
                      <a:pt x="1" y="94"/>
                      <a:pt x="1" y="93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1" y="87"/>
                      <a:pt x="1" y="86"/>
                      <a:pt x="2" y="86"/>
                    </a:cubicBezTo>
                    <a:cubicBezTo>
                      <a:pt x="2" y="86"/>
                      <a:pt x="3" y="85"/>
                      <a:pt x="3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0"/>
                      <a:pt x="46" y="77"/>
                      <a:pt x="45" y="75"/>
                    </a:cubicBezTo>
                    <a:cubicBezTo>
                      <a:pt x="44" y="73"/>
                      <a:pt x="44" y="71"/>
                      <a:pt x="42" y="69"/>
                    </a:cubicBezTo>
                    <a:cubicBezTo>
                      <a:pt x="41" y="66"/>
                      <a:pt x="39" y="64"/>
                      <a:pt x="37" y="62"/>
                    </a:cubicBezTo>
                    <a:cubicBezTo>
                      <a:pt x="35" y="60"/>
                      <a:pt x="32" y="58"/>
                      <a:pt x="28" y="56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0" y="43"/>
                      <a:pt x="6" y="39"/>
                      <a:pt x="3" y="36"/>
                    </a:cubicBezTo>
                    <a:cubicBezTo>
                      <a:pt x="1" y="32"/>
                      <a:pt x="0" y="28"/>
                      <a:pt x="0" y="23"/>
                    </a:cubicBezTo>
                    <a:cubicBezTo>
                      <a:pt x="0" y="15"/>
                      <a:pt x="2" y="9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32" name="Straight Connector 31"/>
            <p:cNvCxnSpPr/>
            <p:nvPr/>
          </p:nvCxnSpPr>
          <p:spPr>
            <a:xfrm>
              <a:off x="5032798" y="3930650"/>
              <a:ext cx="102669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9899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3C9E2E5C-1108-47F0-B48E-FBF9417117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6" t="4428" r="8727" b="5454"/>
          <a:stretch/>
        </p:blipFill>
        <p:spPr>
          <a:xfrm>
            <a:off x="2720985" y="2336141"/>
            <a:ext cx="2453800" cy="2185721"/>
          </a:xfrm>
          <a:custGeom>
            <a:avLst/>
            <a:gdLst>
              <a:gd name="connsiteX0" fmla="*/ 0 w 2453800"/>
              <a:gd name="connsiteY0" fmla="*/ 0 h 2185721"/>
              <a:gd name="connsiteX1" fmla="*/ 2453800 w 2453800"/>
              <a:gd name="connsiteY1" fmla="*/ 0 h 2185721"/>
              <a:gd name="connsiteX2" fmla="*/ 2453800 w 2453800"/>
              <a:gd name="connsiteY2" fmla="*/ 2185721 h 2185721"/>
              <a:gd name="connsiteX3" fmla="*/ 0 w 2453800"/>
              <a:gd name="connsiteY3" fmla="*/ 2185721 h 218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800" h="2185721">
                <a:moveTo>
                  <a:pt x="0" y="0"/>
                </a:moveTo>
                <a:lnTo>
                  <a:pt x="2453800" y="0"/>
                </a:lnTo>
                <a:lnTo>
                  <a:pt x="2453800" y="2185721"/>
                </a:lnTo>
                <a:lnTo>
                  <a:pt x="0" y="2185721"/>
                </a:lnTo>
                <a:close/>
              </a:path>
            </a:pathLst>
          </a:cu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B725929-9054-438F-9944-BFEBF69298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9" t="22024" r="10679" b="12072"/>
          <a:stretch/>
        </p:blipFill>
        <p:spPr>
          <a:xfrm>
            <a:off x="131535" y="2336141"/>
            <a:ext cx="2453800" cy="2185721"/>
          </a:xfrm>
          <a:custGeom>
            <a:avLst/>
            <a:gdLst>
              <a:gd name="connsiteX0" fmla="*/ 0 w 2453800"/>
              <a:gd name="connsiteY0" fmla="*/ 0 h 2185721"/>
              <a:gd name="connsiteX1" fmla="*/ 2453800 w 2453800"/>
              <a:gd name="connsiteY1" fmla="*/ 0 h 2185721"/>
              <a:gd name="connsiteX2" fmla="*/ 2453800 w 2453800"/>
              <a:gd name="connsiteY2" fmla="*/ 2185721 h 2185721"/>
              <a:gd name="connsiteX3" fmla="*/ 0 w 2453800"/>
              <a:gd name="connsiteY3" fmla="*/ 2185721 h 218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800" h="2185721">
                <a:moveTo>
                  <a:pt x="0" y="0"/>
                </a:moveTo>
                <a:lnTo>
                  <a:pt x="2453800" y="0"/>
                </a:lnTo>
                <a:lnTo>
                  <a:pt x="2453800" y="2185721"/>
                </a:lnTo>
                <a:lnTo>
                  <a:pt x="0" y="2185721"/>
                </a:lnTo>
                <a:close/>
              </a:path>
            </a:pathLst>
          </a:cu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8357A94-6A53-422A-96F7-5785CBA48D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2" t="6460" r="21326"/>
          <a:stretch/>
        </p:blipFill>
        <p:spPr>
          <a:xfrm>
            <a:off x="5740314" y="159336"/>
            <a:ext cx="2023922" cy="2044522"/>
          </a:xfrm>
          <a:custGeom>
            <a:avLst/>
            <a:gdLst>
              <a:gd name="connsiteX0" fmla="*/ 0 w 2023922"/>
              <a:gd name="connsiteY0" fmla="*/ 0 h 2044522"/>
              <a:gd name="connsiteX1" fmla="*/ 2023922 w 2023922"/>
              <a:gd name="connsiteY1" fmla="*/ 0 h 2044522"/>
              <a:gd name="connsiteX2" fmla="*/ 2023922 w 2023922"/>
              <a:gd name="connsiteY2" fmla="*/ 2044522 h 2044522"/>
              <a:gd name="connsiteX3" fmla="*/ 0 w 2023922"/>
              <a:gd name="connsiteY3" fmla="*/ 2044522 h 20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3922" h="2044522">
                <a:moveTo>
                  <a:pt x="0" y="0"/>
                </a:moveTo>
                <a:lnTo>
                  <a:pt x="2023922" y="0"/>
                </a:lnTo>
                <a:lnTo>
                  <a:pt x="2023922" y="2044522"/>
                </a:lnTo>
                <a:lnTo>
                  <a:pt x="0" y="2044522"/>
                </a:lnTo>
                <a:close/>
              </a:path>
            </a:pathLst>
          </a:cu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E72D3E7-1F53-43A3-9F20-38AAA2821D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7" t="3912" r="18906" b="16599"/>
          <a:stretch>
            <a:fillRect/>
          </a:stretch>
        </p:blipFill>
        <p:spPr>
          <a:xfrm>
            <a:off x="131536" y="4654143"/>
            <a:ext cx="2050379" cy="2044522"/>
          </a:xfrm>
          <a:custGeom>
            <a:avLst/>
            <a:gdLst>
              <a:gd name="connsiteX0" fmla="*/ 0 w 2050379"/>
              <a:gd name="connsiteY0" fmla="*/ 0 h 2044522"/>
              <a:gd name="connsiteX1" fmla="*/ 2050379 w 2050379"/>
              <a:gd name="connsiteY1" fmla="*/ 0 h 2044522"/>
              <a:gd name="connsiteX2" fmla="*/ 2050379 w 2050379"/>
              <a:gd name="connsiteY2" fmla="*/ 2044522 h 2044522"/>
              <a:gd name="connsiteX3" fmla="*/ 0 w 2050379"/>
              <a:gd name="connsiteY3" fmla="*/ 2044522 h 20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0379" h="2044522">
                <a:moveTo>
                  <a:pt x="0" y="0"/>
                </a:moveTo>
                <a:lnTo>
                  <a:pt x="2050379" y="0"/>
                </a:lnTo>
                <a:lnTo>
                  <a:pt x="2050379" y="2044522"/>
                </a:lnTo>
                <a:lnTo>
                  <a:pt x="0" y="2044522"/>
                </a:lnTo>
                <a:close/>
              </a:path>
            </a:pathLst>
          </a:cu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EC489BB-6D23-4BB2-858F-AE041FC3FC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" t="19290" r="7444" b="31187"/>
          <a:stretch/>
        </p:blipFill>
        <p:spPr>
          <a:xfrm>
            <a:off x="2314197" y="4654143"/>
            <a:ext cx="5450039" cy="2044522"/>
          </a:xfrm>
          <a:custGeom>
            <a:avLst/>
            <a:gdLst>
              <a:gd name="connsiteX0" fmla="*/ 0 w 5450039"/>
              <a:gd name="connsiteY0" fmla="*/ 0 h 2044522"/>
              <a:gd name="connsiteX1" fmla="*/ 5450039 w 5450039"/>
              <a:gd name="connsiteY1" fmla="*/ 0 h 2044522"/>
              <a:gd name="connsiteX2" fmla="*/ 5450039 w 5450039"/>
              <a:gd name="connsiteY2" fmla="*/ 2044522 h 2044522"/>
              <a:gd name="connsiteX3" fmla="*/ 0 w 5450039"/>
              <a:gd name="connsiteY3" fmla="*/ 2044522 h 20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50039" h="2044522">
                <a:moveTo>
                  <a:pt x="0" y="0"/>
                </a:moveTo>
                <a:lnTo>
                  <a:pt x="5450039" y="0"/>
                </a:lnTo>
                <a:lnTo>
                  <a:pt x="5450039" y="2044522"/>
                </a:lnTo>
                <a:lnTo>
                  <a:pt x="0" y="2044522"/>
                </a:lnTo>
                <a:close/>
              </a:path>
            </a:pathLst>
          </a:cu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676595-1315-465C-A114-1CCD809060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" t="27252" r="38219" b="2059"/>
          <a:stretch/>
        </p:blipFill>
        <p:spPr>
          <a:xfrm>
            <a:off x="5310436" y="2336140"/>
            <a:ext cx="2453800" cy="2185721"/>
          </a:xfrm>
          <a:custGeom>
            <a:avLst/>
            <a:gdLst>
              <a:gd name="connsiteX0" fmla="*/ 0 w 2453800"/>
              <a:gd name="connsiteY0" fmla="*/ 0 h 2185721"/>
              <a:gd name="connsiteX1" fmla="*/ 2453800 w 2453800"/>
              <a:gd name="connsiteY1" fmla="*/ 0 h 2185721"/>
              <a:gd name="connsiteX2" fmla="*/ 2453800 w 2453800"/>
              <a:gd name="connsiteY2" fmla="*/ 2185721 h 2185721"/>
              <a:gd name="connsiteX3" fmla="*/ 0 w 2453800"/>
              <a:gd name="connsiteY3" fmla="*/ 2185721 h 218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800" h="2185721">
                <a:moveTo>
                  <a:pt x="0" y="0"/>
                </a:moveTo>
                <a:lnTo>
                  <a:pt x="2453800" y="0"/>
                </a:lnTo>
                <a:lnTo>
                  <a:pt x="2453800" y="2185721"/>
                </a:lnTo>
                <a:lnTo>
                  <a:pt x="0" y="2185721"/>
                </a:lnTo>
                <a:close/>
              </a:path>
            </a:pathLst>
          </a:cu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CD47C97-207D-449D-AF17-F0F84072BFE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" t="30804" r="3054" b="16617"/>
          <a:stretch/>
        </p:blipFill>
        <p:spPr>
          <a:xfrm>
            <a:off x="131536" y="159336"/>
            <a:ext cx="5476496" cy="2044522"/>
          </a:xfrm>
          <a:custGeom>
            <a:avLst/>
            <a:gdLst>
              <a:gd name="connsiteX0" fmla="*/ 0 w 5476496"/>
              <a:gd name="connsiteY0" fmla="*/ 0 h 2044522"/>
              <a:gd name="connsiteX1" fmla="*/ 5476496 w 5476496"/>
              <a:gd name="connsiteY1" fmla="*/ 0 h 2044522"/>
              <a:gd name="connsiteX2" fmla="*/ 5476496 w 5476496"/>
              <a:gd name="connsiteY2" fmla="*/ 2044522 h 2044522"/>
              <a:gd name="connsiteX3" fmla="*/ 0 w 5476496"/>
              <a:gd name="connsiteY3" fmla="*/ 2044522 h 20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496" h="2044522">
                <a:moveTo>
                  <a:pt x="0" y="0"/>
                </a:moveTo>
                <a:lnTo>
                  <a:pt x="5476496" y="0"/>
                </a:lnTo>
                <a:lnTo>
                  <a:pt x="5476496" y="2044522"/>
                </a:lnTo>
                <a:lnTo>
                  <a:pt x="0" y="2044522"/>
                </a:lnTo>
                <a:close/>
              </a:path>
            </a:pathLst>
          </a:cu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C730B6A0-6895-4C19-8272-B4F32875D307}"/>
              </a:ext>
            </a:extLst>
          </p:cNvPr>
          <p:cNvGrpSpPr/>
          <p:nvPr/>
        </p:nvGrpSpPr>
        <p:grpSpPr>
          <a:xfrm>
            <a:off x="10928712" y="6378850"/>
            <a:ext cx="947290" cy="270982"/>
            <a:chOff x="4103688" y="-2378075"/>
            <a:chExt cx="1309687" cy="374650"/>
          </a:xfrm>
          <a:solidFill>
            <a:srgbClr val="468DC3"/>
          </a:solidFill>
        </p:grpSpPr>
        <p:sp>
          <p:nvSpPr>
            <p:cNvPr id="47" name="Freeform 254">
              <a:extLst>
                <a:ext uri="{FF2B5EF4-FFF2-40B4-BE49-F238E27FC236}">
                  <a16:creationId xmlns:a16="http://schemas.microsoft.com/office/drawing/2014/main" id="{2C71E541-C077-487E-ADF3-6D2D8ED56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255">
              <a:extLst>
                <a:ext uri="{FF2B5EF4-FFF2-40B4-BE49-F238E27FC236}">
                  <a16:creationId xmlns:a16="http://schemas.microsoft.com/office/drawing/2014/main" id="{57AE4BE3-F3F1-406C-B966-79ED4DA14D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256">
              <a:extLst>
                <a:ext uri="{FF2B5EF4-FFF2-40B4-BE49-F238E27FC236}">
                  <a16:creationId xmlns:a16="http://schemas.microsoft.com/office/drawing/2014/main" id="{95194608-4FB4-43F9-9488-861655260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57">
              <a:extLst>
                <a:ext uri="{FF2B5EF4-FFF2-40B4-BE49-F238E27FC236}">
                  <a16:creationId xmlns:a16="http://schemas.microsoft.com/office/drawing/2014/main" id="{8C9375EB-E1ED-461B-AC2A-ECB2D9B850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258">
              <a:extLst>
                <a:ext uri="{FF2B5EF4-FFF2-40B4-BE49-F238E27FC236}">
                  <a16:creationId xmlns:a16="http://schemas.microsoft.com/office/drawing/2014/main" id="{3053A9B4-E757-4B0D-8721-A291D9A713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259">
              <a:extLst>
                <a:ext uri="{FF2B5EF4-FFF2-40B4-BE49-F238E27FC236}">
                  <a16:creationId xmlns:a16="http://schemas.microsoft.com/office/drawing/2014/main" id="{AB57744B-1BC2-4D8C-92C6-F9D0C7C6E9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260">
              <a:extLst>
                <a:ext uri="{FF2B5EF4-FFF2-40B4-BE49-F238E27FC236}">
                  <a16:creationId xmlns:a16="http://schemas.microsoft.com/office/drawing/2014/main" id="{141BCB33-DD14-4558-B5A9-340C860D3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Rectangle 261">
              <a:extLst>
                <a:ext uri="{FF2B5EF4-FFF2-40B4-BE49-F238E27FC236}">
                  <a16:creationId xmlns:a16="http://schemas.microsoft.com/office/drawing/2014/main" id="{7D5DADA4-8E5D-41C3-BA31-B66280542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262">
              <a:extLst>
                <a:ext uri="{FF2B5EF4-FFF2-40B4-BE49-F238E27FC236}">
                  <a16:creationId xmlns:a16="http://schemas.microsoft.com/office/drawing/2014/main" id="{879E09DE-5F13-4BB6-88CF-074BC7521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9FE5283-B009-4EE3-A9B2-2F7A4D62AD40}"/>
              </a:ext>
            </a:extLst>
          </p:cNvPr>
          <p:cNvSpPr/>
          <p:nvPr/>
        </p:nvSpPr>
        <p:spPr>
          <a:xfrm>
            <a:off x="8223823" y="720198"/>
            <a:ext cx="3167626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Empowering Talent In Emerging Markets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B2F05-B9A4-42FA-9DE1-4E4B120E90EB}"/>
              </a:ext>
            </a:extLst>
          </p:cNvPr>
          <p:cNvSpPr/>
          <p:nvPr/>
        </p:nvSpPr>
        <p:spPr>
          <a:xfrm>
            <a:off x="8223822" y="2351591"/>
            <a:ext cx="3167627" cy="3231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Unlike traditional outsourcing, we want to provide extraordinary value to our customers by investing our profits into the design talent in Indonesia.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3D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Whether it’s by educating our employees with our in house academy or by simply providing an incredible work environment with in-house gym, full health care, nutritional food and frequent social activities, we’re fully committed to empowering talents in emerging markets.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3D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We’re leaders In redefining the traditional approach of outsourcing.</a:t>
            </a:r>
          </a:p>
        </p:txBody>
      </p:sp>
    </p:spTree>
    <p:extLst>
      <p:ext uri="{BB962C8B-B14F-4D97-AF65-F5344CB8AC3E}">
        <p14:creationId xmlns:p14="http://schemas.microsoft.com/office/powerpoint/2010/main" val="1869511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 anchor="ctr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1159</Words>
  <Application>Microsoft Office PowerPoint</Application>
  <PresentationFormat>Widescreen</PresentationFormat>
  <Paragraphs>123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 TEMPLATE</vt:lpstr>
      <vt:lpstr>QUESTION TEMPLATE</vt:lpstr>
      <vt:lpstr>QUESTION TEMPLATE</vt:lpstr>
      <vt:lpstr>PowerPoint Presentation</vt:lpstr>
      <vt:lpstr>QUESTION TEMPLATE</vt:lpstr>
      <vt:lpstr>PowerPoint Presentation</vt:lpstr>
      <vt:lpstr>QUESTION TEMPLATE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nugroho ade</cp:lastModifiedBy>
  <cp:revision>112</cp:revision>
  <dcterms:created xsi:type="dcterms:W3CDTF">2019-07-11T06:10:06Z</dcterms:created>
  <dcterms:modified xsi:type="dcterms:W3CDTF">2019-07-22T04:33:27Z</dcterms:modified>
</cp:coreProperties>
</file>